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50" r:id="rId3"/>
    <p:sldId id="349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7" r:id="rId14"/>
    <p:sldId id="336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13" autoAdjust="0"/>
    <p:restoredTop sz="94660"/>
  </p:normalViewPr>
  <p:slideViewPr>
    <p:cSldViewPr showGuides="1">
      <p:cViewPr>
        <p:scale>
          <a:sx n="75" d="100"/>
          <a:sy n="75" d="100"/>
        </p:scale>
        <p:origin x="5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FE50B1B-3625-73DC-E4ED-DB3514EBFD8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4603" b="77334"/>
          <a:stretch/>
        </p:blipFill>
        <p:spPr>
          <a:xfrm>
            <a:off x="1499828" y="1584956"/>
            <a:ext cx="9192344" cy="83593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2F184D2-7FAF-9DAE-0189-3BDFEE6D6AA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2913" t="44143"/>
          <a:stretch/>
        </p:blipFill>
        <p:spPr>
          <a:xfrm>
            <a:off x="2615952" y="3212976"/>
            <a:ext cx="6960096" cy="206006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EE6BAB-04CB-2ABF-B27B-BDF182B90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48316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3CF293-7B76-4ED2-AD81-683E6C1FBD25}"/>
              </a:ext>
            </a:extLst>
          </p:cNvPr>
          <p:cNvSpPr/>
          <p:nvPr/>
        </p:nvSpPr>
        <p:spPr bwMode="white">
          <a:xfrm>
            <a:off x="685054" y="3861048"/>
            <a:ext cx="4635890" cy="195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C3B6B1E-A88A-8249-E331-E9D7C0DD61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717032"/>
            <a:ext cx="4487372" cy="294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07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FA8AA6-DBF1-69E9-13B9-603F8BC0DC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15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9B041B-1264-66F0-F80A-4B3922C04DDD}"/>
              </a:ext>
            </a:extLst>
          </p:cNvPr>
          <p:cNvSpPr/>
          <p:nvPr/>
        </p:nvSpPr>
        <p:spPr bwMode="white">
          <a:xfrm>
            <a:off x="10471738" y="2903415"/>
            <a:ext cx="371335" cy="40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39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D5732C-5F41-FE6E-BB95-CFC3827354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360000" cy="333956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6DD4C73-477D-3ABB-3505-EDF9B93864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780" y="4062994"/>
            <a:ext cx="9360000" cy="2939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ED45C2-3F4C-3C15-ABD3-DCDCAB585876}"/>
              </a:ext>
            </a:extLst>
          </p:cNvPr>
          <p:cNvSpPr/>
          <p:nvPr/>
        </p:nvSpPr>
        <p:spPr bwMode="white">
          <a:xfrm>
            <a:off x="8472264" y="3429000"/>
            <a:ext cx="805675" cy="534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4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45C05A-33AE-AAA4-5D29-9BBEDBEFD4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9125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E153A0-9D18-2026-F47C-2268E8CB21F7}"/>
              </a:ext>
            </a:extLst>
          </p:cNvPr>
          <p:cNvSpPr/>
          <p:nvPr/>
        </p:nvSpPr>
        <p:spPr bwMode="white">
          <a:xfrm>
            <a:off x="8783391" y="3283875"/>
            <a:ext cx="310796" cy="334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99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06A03C-2B99-F418-3F42-AFF7CE74A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56480" cy="394758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2C007E7-EBA9-46B9-8FB4-4D310F5EB7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30"/>
          <a:stretch/>
        </p:blipFill>
        <p:spPr>
          <a:xfrm>
            <a:off x="8750679" y="3230617"/>
            <a:ext cx="3174841" cy="37650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164005-6A1C-DB3F-2171-8A7240390623}"/>
              </a:ext>
            </a:extLst>
          </p:cNvPr>
          <p:cNvSpPr/>
          <p:nvPr/>
        </p:nvSpPr>
        <p:spPr bwMode="white">
          <a:xfrm>
            <a:off x="3359696" y="4210928"/>
            <a:ext cx="665823" cy="52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13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799190-3A1B-0EEE-F08A-7CFF2FED8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10169" cy="39232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A99391-BA16-CF21-2513-EE9814FBFCDC}"/>
              </a:ext>
            </a:extLst>
          </p:cNvPr>
          <p:cNvSpPr/>
          <p:nvPr/>
        </p:nvSpPr>
        <p:spPr bwMode="white">
          <a:xfrm>
            <a:off x="5245891" y="3284984"/>
            <a:ext cx="1498182" cy="63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F0AB28-B37E-A476-7BEA-522F9813E71C}"/>
              </a:ext>
            </a:extLst>
          </p:cNvPr>
          <p:cNvSpPr/>
          <p:nvPr/>
        </p:nvSpPr>
        <p:spPr bwMode="white">
          <a:xfrm>
            <a:off x="3215680" y="4149080"/>
            <a:ext cx="1080120" cy="534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F5D39F-551C-BB59-FC97-A97CCEBF14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r="18938"/>
          <a:stretch/>
        </p:blipFill>
        <p:spPr>
          <a:xfrm>
            <a:off x="8581504" y="3429000"/>
            <a:ext cx="3600400" cy="3597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09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CE9386-96DD-5D08-E33E-0FFD162F2C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8317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649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EDB579-A625-B320-24D8-C16DD81C0D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793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5F7F4E-B240-64E8-0F6B-1659AE8D455A}"/>
              </a:ext>
            </a:extLst>
          </p:cNvPr>
          <p:cNvSpPr/>
          <p:nvPr/>
        </p:nvSpPr>
        <p:spPr bwMode="white">
          <a:xfrm>
            <a:off x="321914" y="1772817"/>
            <a:ext cx="555806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9ED742A-745A-593D-4ABD-3168C2681AB1}"/>
              </a:ext>
            </a:extLst>
          </p:cNvPr>
          <p:cNvSpPr/>
          <p:nvPr/>
        </p:nvSpPr>
        <p:spPr bwMode="white">
          <a:xfrm>
            <a:off x="321914" y="2812543"/>
            <a:ext cx="8218058" cy="102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7DF0541-EC60-69D1-E6C2-B9E0F04BE1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39972" y="900000"/>
            <a:ext cx="3355638" cy="2126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59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774639-057D-D713-D24F-26CB75F4A9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21515"/>
            <a:ext cx="11340000" cy="4927765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37EB7A3-CAA2-3721-9BEF-F9AB427E199E}"/>
              </a:ext>
            </a:extLst>
          </p:cNvPr>
          <p:cNvSpPr/>
          <p:nvPr/>
        </p:nvSpPr>
        <p:spPr bwMode="white">
          <a:xfrm>
            <a:off x="321912" y="3046459"/>
            <a:ext cx="923047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341CC3E-B59F-547A-1E9A-A0DF3A9004F6}"/>
              </a:ext>
            </a:extLst>
          </p:cNvPr>
          <p:cNvSpPr/>
          <p:nvPr/>
        </p:nvSpPr>
        <p:spPr bwMode="white">
          <a:xfrm>
            <a:off x="321913" y="3982563"/>
            <a:ext cx="3181799" cy="110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EC30F42-370D-5451-FE57-5F527423E6C6}"/>
              </a:ext>
            </a:extLst>
          </p:cNvPr>
          <p:cNvSpPr/>
          <p:nvPr/>
        </p:nvSpPr>
        <p:spPr bwMode="white">
          <a:xfrm>
            <a:off x="321913" y="5350715"/>
            <a:ext cx="6350151" cy="59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FABBD97-B22A-D02A-59BF-1D533ED2F7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224" y="795981"/>
            <a:ext cx="3355638" cy="2126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31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EF1610-7C57-3345-36D3-633B623E97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280000" cy="434781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47BA039-EAB1-07A0-1E0F-04E02C63442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713"/>
          <a:stretch/>
        </p:blipFill>
        <p:spPr>
          <a:xfrm>
            <a:off x="8663648" y="1268760"/>
            <a:ext cx="3168352" cy="243818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9AE13B8-75DB-DD14-4323-F0D9F36F99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287"/>
          <a:stretch/>
        </p:blipFill>
        <p:spPr>
          <a:xfrm>
            <a:off x="8743153" y="3706327"/>
            <a:ext cx="3009342" cy="243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427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C84E3B-0438-E01A-4171-3CBCD7C94A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14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F619D2-06E7-AA7E-B0FD-FF23995B04FB}"/>
              </a:ext>
            </a:extLst>
          </p:cNvPr>
          <p:cNvSpPr/>
          <p:nvPr/>
        </p:nvSpPr>
        <p:spPr bwMode="white">
          <a:xfrm>
            <a:off x="10433652" y="3605280"/>
            <a:ext cx="428463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51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5F079B-A7C6-AA48-BA77-6C40A04A7E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688328" cy="331370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3886583-14E2-5CEB-ABAE-C30B9C8B470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713"/>
          <a:stretch/>
        </p:blipFill>
        <p:spPr>
          <a:xfrm>
            <a:off x="8678828" y="990813"/>
            <a:ext cx="3168352" cy="243818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9736F36-527D-B665-BAE8-8FA0F62C489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287"/>
          <a:stretch/>
        </p:blipFill>
        <p:spPr>
          <a:xfrm>
            <a:off x="8758333" y="3428380"/>
            <a:ext cx="3009342" cy="243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4229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CDF48D-B220-DAC1-DFAA-F4E605C33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04352" cy="283957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394A2A7-27A3-4D0B-D055-BC7F8512C89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713"/>
          <a:stretch/>
        </p:blipFill>
        <p:spPr>
          <a:xfrm>
            <a:off x="8678828" y="990813"/>
            <a:ext cx="3168352" cy="243818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798A6D5-E12D-7444-E557-4512FEF707C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287"/>
          <a:stretch/>
        </p:blipFill>
        <p:spPr>
          <a:xfrm>
            <a:off x="8758333" y="3428380"/>
            <a:ext cx="3009342" cy="243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4604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96926E-5FF9-2FFF-F503-0018A47CE7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2805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3980DCA-14A6-2332-2AD1-FBBAD3FFC999}"/>
              </a:ext>
            </a:extLst>
          </p:cNvPr>
          <p:cNvSpPr/>
          <p:nvPr/>
        </p:nvSpPr>
        <p:spPr bwMode="white">
          <a:xfrm>
            <a:off x="321913" y="2802677"/>
            <a:ext cx="548605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511640A-20A3-C506-83D0-2DEEDC976855}"/>
              </a:ext>
            </a:extLst>
          </p:cNvPr>
          <p:cNvSpPr/>
          <p:nvPr/>
        </p:nvSpPr>
        <p:spPr bwMode="white">
          <a:xfrm>
            <a:off x="321912" y="3594765"/>
            <a:ext cx="5486056" cy="95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E9DEF7E-C073-ABDE-9F88-9C12272746C5}"/>
              </a:ext>
            </a:extLst>
          </p:cNvPr>
          <p:cNvSpPr/>
          <p:nvPr/>
        </p:nvSpPr>
        <p:spPr bwMode="white">
          <a:xfrm>
            <a:off x="321912" y="4547203"/>
            <a:ext cx="93744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2395747-70F5-877A-EE2F-EDACC7097505}"/>
              </a:ext>
            </a:extLst>
          </p:cNvPr>
          <p:cNvSpPr/>
          <p:nvPr/>
        </p:nvSpPr>
        <p:spPr bwMode="white">
          <a:xfrm>
            <a:off x="321913" y="5345695"/>
            <a:ext cx="5486055" cy="110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5EEE81D-CCF3-3EB4-1EAC-B130C7F0EEC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287"/>
          <a:stretch/>
        </p:blipFill>
        <p:spPr>
          <a:xfrm>
            <a:off x="8598101" y="1484784"/>
            <a:ext cx="3273845" cy="26524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938ECA-5923-1E72-4F37-E1ABFAF0ADFE}"/>
              </a:ext>
            </a:extLst>
          </p:cNvPr>
          <p:cNvSpPr/>
          <p:nvPr/>
        </p:nvSpPr>
        <p:spPr bwMode="white">
          <a:xfrm>
            <a:off x="360000" y="1689163"/>
            <a:ext cx="4007808" cy="110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82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4" grpId="0" animBg="1"/>
      <p:bldP spid="30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59C52-7340-69CE-94BA-542B1509BA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782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3E1A49-7AED-3482-0124-68CAB972EBBD}"/>
              </a:ext>
            </a:extLst>
          </p:cNvPr>
          <p:cNvSpPr/>
          <p:nvPr/>
        </p:nvSpPr>
        <p:spPr bwMode="white">
          <a:xfrm>
            <a:off x="321912" y="1611973"/>
            <a:ext cx="5414047" cy="5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266B28-C2C1-F262-00CA-5FF9DC6720D3}"/>
              </a:ext>
            </a:extLst>
          </p:cNvPr>
          <p:cNvSpPr/>
          <p:nvPr/>
        </p:nvSpPr>
        <p:spPr bwMode="white">
          <a:xfrm>
            <a:off x="321913" y="2204864"/>
            <a:ext cx="10670631" cy="128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5ECD2FC-5EBF-E3F6-CA17-F9A4D432CF78}"/>
              </a:ext>
            </a:extLst>
          </p:cNvPr>
          <p:cNvSpPr/>
          <p:nvPr/>
        </p:nvSpPr>
        <p:spPr bwMode="white">
          <a:xfrm>
            <a:off x="321913" y="3573016"/>
            <a:ext cx="9878543" cy="103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206DDCA-AB5C-62DA-9AAF-6F4D17361810}"/>
              </a:ext>
            </a:extLst>
          </p:cNvPr>
          <p:cNvSpPr/>
          <p:nvPr/>
        </p:nvSpPr>
        <p:spPr bwMode="white">
          <a:xfrm>
            <a:off x="321913" y="4693074"/>
            <a:ext cx="7862319" cy="574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54589F5-B537-F7B0-5420-71007BD85EB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287"/>
          <a:stretch/>
        </p:blipFill>
        <p:spPr>
          <a:xfrm>
            <a:off x="8596242" y="4155562"/>
            <a:ext cx="3273845" cy="2652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07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7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774514-4B62-6DC7-E76F-820A47082E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7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045BB7-54B5-16FA-E4B2-1018D7F0CFAE}"/>
              </a:ext>
            </a:extLst>
          </p:cNvPr>
          <p:cNvSpPr/>
          <p:nvPr/>
        </p:nvSpPr>
        <p:spPr bwMode="white">
          <a:xfrm>
            <a:off x="10433652" y="2158059"/>
            <a:ext cx="371335" cy="40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53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831875-5E48-A190-CF90-2E0D71091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7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94F663-BC17-36BA-5556-AA80BE6414D8}"/>
              </a:ext>
            </a:extLst>
          </p:cNvPr>
          <p:cNvSpPr/>
          <p:nvPr/>
        </p:nvSpPr>
        <p:spPr bwMode="white">
          <a:xfrm>
            <a:off x="6339445" y="3061666"/>
            <a:ext cx="885491" cy="40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253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1E8C7-8235-04BA-EEDA-5959DA1EA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225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516D8C-9C7F-9959-AFCF-A4D414E3D167}"/>
              </a:ext>
            </a:extLst>
          </p:cNvPr>
          <p:cNvSpPr/>
          <p:nvPr/>
        </p:nvSpPr>
        <p:spPr bwMode="white">
          <a:xfrm>
            <a:off x="912240" y="5104833"/>
            <a:ext cx="11160423" cy="148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2349033-1CA7-4B70-268A-C72C850630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5576" y="1753167"/>
            <a:ext cx="4800847" cy="307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09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A47D9-C90B-F40D-CB08-42BF746B31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57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3EC403-9D6E-9995-E36D-4909B8BBAB32}"/>
              </a:ext>
            </a:extLst>
          </p:cNvPr>
          <p:cNvSpPr/>
          <p:nvPr/>
        </p:nvSpPr>
        <p:spPr bwMode="white">
          <a:xfrm>
            <a:off x="10462216" y="2311159"/>
            <a:ext cx="371334" cy="40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64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B7FD3F-F4CC-B91E-8639-E28412C79C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23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11F7EB-EA1E-3983-9CBF-43C3AF3D7707}"/>
              </a:ext>
            </a:extLst>
          </p:cNvPr>
          <p:cNvSpPr/>
          <p:nvPr/>
        </p:nvSpPr>
        <p:spPr bwMode="white">
          <a:xfrm>
            <a:off x="10424130" y="2102105"/>
            <a:ext cx="380855" cy="39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2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BC6D58-D731-A100-96B2-0CFD07A09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6440" cy="36743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838456-2E40-5216-564D-5D24510C1370}"/>
              </a:ext>
            </a:extLst>
          </p:cNvPr>
          <p:cNvSpPr/>
          <p:nvPr/>
        </p:nvSpPr>
        <p:spPr bwMode="white">
          <a:xfrm>
            <a:off x="8832304" y="2496156"/>
            <a:ext cx="623574" cy="48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FCAA970-BAE3-95E0-2A15-6B07FAD5C5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98" r="70373"/>
          <a:stretch/>
        </p:blipFill>
        <p:spPr>
          <a:xfrm>
            <a:off x="9016298" y="3446026"/>
            <a:ext cx="2872794" cy="315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0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D39B26-4988-D7E3-1743-6B69640423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0056480" cy="31574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A3DDFD-F7FA-9CC5-F76A-BF9637AF5611}"/>
              </a:ext>
            </a:extLst>
          </p:cNvPr>
          <p:cNvSpPr/>
          <p:nvPr/>
        </p:nvSpPr>
        <p:spPr bwMode="white">
          <a:xfrm>
            <a:off x="1199456" y="3228216"/>
            <a:ext cx="1152128" cy="48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CD7610-763A-17CD-E03B-4864A3F605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75" r="21861"/>
          <a:stretch/>
        </p:blipFill>
        <p:spPr>
          <a:xfrm>
            <a:off x="4301993" y="3005672"/>
            <a:ext cx="3588014" cy="3911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66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2024-10-01T04:51:49Z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