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55" r:id="rId3"/>
    <p:sldId id="354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2" r:id="rId23"/>
    <p:sldId id="331" r:id="rId24"/>
    <p:sldId id="330" r:id="rId25"/>
    <p:sldId id="328" r:id="rId26"/>
    <p:sldId id="327" r:id="rId27"/>
    <p:sldId id="326" r:id="rId28"/>
    <p:sldId id="35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17" autoAdjust="0"/>
    <p:restoredTop sz="94660"/>
  </p:normalViewPr>
  <p:slideViewPr>
    <p:cSldViewPr showGuides="1">
      <p:cViewPr>
        <p:scale>
          <a:sx n="75" d="100"/>
          <a:sy n="75" d="100"/>
        </p:scale>
        <p:origin x="7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7856A4C-F0BE-4551-AC1B-C35F6DB73A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50326"/>
            <a:ext cx="10800000" cy="493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AC1D23-1822-C282-7007-19B6C74276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72504" cy="309388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E5A491D-2F1D-563A-A617-815D2BC7DE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682"/>
          <a:stretch/>
        </p:blipFill>
        <p:spPr>
          <a:xfrm>
            <a:off x="2783632" y="3861048"/>
            <a:ext cx="4760543" cy="277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822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B3717-893D-AEE6-F807-359E9096D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131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D4FF42-891C-55E7-57A6-4DE9F60E1D3C}"/>
              </a:ext>
            </a:extLst>
          </p:cNvPr>
          <p:cNvSpPr/>
          <p:nvPr/>
        </p:nvSpPr>
        <p:spPr bwMode="white">
          <a:xfrm>
            <a:off x="321914" y="1822769"/>
            <a:ext cx="4621960" cy="67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C4608F-9558-4C59-1B25-9C5FDF7951C0}"/>
              </a:ext>
            </a:extLst>
          </p:cNvPr>
          <p:cNvSpPr/>
          <p:nvPr/>
        </p:nvSpPr>
        <p:spPr bwMode="white">
          <a:xfrm>
            <a:off x="321913" y="2708920"/>
            <a:ext cx="46219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443E646-49A2-92AC-A6C9-AF50BEFF3B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932"/>
          <a:stretch/>
        </p:blipFill>
        <p:spPr>
          <a:xfrm>
            <a:off x="7466731" y="1196752"/>
            <a:ext cx="4392488" cy="252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9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3602BC-FB04-41A3-FF1F-8C55BF3BD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2667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823006-6FAB-A09B-1663-172C0AFC01AC}"/>
              </a:ext>
            </a:extLst>
          </p:cNvPr>
          <p:cNvSpPr/>
          <p:nvPr/>
        </p:nvSpPr>
        <p:spPr bwMode="white">
          <a:xfrm>
            <a:off x="321912" y="1850840"/>
            <a:ext cx="6350152" cy="656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C6701E9-D372-21B5-16AE-2B52778A93FF}"/>
              </a:ext>
            </a:extLst>
          </p:cNvPr>
          <p:cNvSpPr/>
          <p:nvPr/>
        </p:nvSpPr>
        <p:spPr bwMode="white">
          <a:xfrm>
            <a:off x="321912" y="2676873"/>
            <a:ext cx="6350152" cy="67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D448779-6CC6-3A48-D99E-F17FD5AEB172}"/>
              </a:ext>
            </a:extLst>
          </p:cNvPr>
          <p:cNvSpPr/>
          <p:nvPr/>
        </p:nvSpPr>
        <p:spPr bwMode="white">
          <a:xfrm>
            <a:off x="321913" y="3518908"/>
            <a:ext cx="3541839" cy="113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8A04A77-1407-9771-DAF9-3F530697BA7A}"/>
              </a:ext>
            </a:extLst>
          </p:cNvPr>
          <p:cNvSpPr/>
          <p:nvPr/>
        </p:nvSpPr>
        <p:spPr bwMode="white">
          <a:xfrm>
            <a:off x="321912" y="4869161"/>
            <a:ext cx="63501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24D40F4-90E3-B4E8-F078-5B54439DC27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351"/>
          <a:stretch/>
        </p:blipFill>
        <p:spPr>
          <a:xfrm>
            <a:off x="7668220" y="1937209"/>
            <a:ext cx="4031780" cy="23805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2BF3CC-10B8-5123-6145-28A583D26589}"/>
              </a:ext>
            </a:extLst>
          </p:cNvPr>
          <p:cNvSpPr/>
          <p:nvPr/>
        </p:nvSpPr>
        <p:spPr bwMode="white">
          <a:xfrm>
            <a:off x="3863752" y="3518908"/>
            <a:ext cx="2592288" cy="113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90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1" grpId="0" animBg="1"/>
      <p:bldP spid="26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6F340-9BB6-9830-A361-7DFA4256BB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340000" cy="570906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2B57FF-1350-5311-91C4-4A477879C3CB}"/>
              </a:ext>
            </a:extLst>
          </p:cNvPr>
          <p:cNvSpPr/>
          <p:nvPr/>
        </p:nvSpPr>
        <p:spPr bwMode="white">
          <a:xfrm>
            <a:off x="3215680" y="917440"/>
            <a:ext cx="5184576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C58B557-EDFB-E3D8-9A1B-E0C5734E8F2E}"/>
              </a:ext>
            </a:extLst>
          </p:cNvPr>
          <p:cNvSpPr/>
          <p:nvPr/>
        </p:nvSpPr>
        <p:spPr bwMode="white">
          <a:xfrm>
            <a:off x="321913" y="2285895"/>
            <a:ext cx="2625768" cy="57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5B16267-F97E-6109-206D-C8C098DCB5D7}"/>
              </a:ext>
            </a:extLst>
          </p:cNvPr>
          <p:cNvSpPr/>
          <p:nvPr/>
        </p:nvSpPr>
        <p:spPr bwMode="white">
          <a:xfrm>
            <a:off x="321912" y="3145145"/>
            <a:ext cx="4333928" cy="5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ECECDFCC-A178-38FD-9694-192B8FF3206E}"/>
              </a:ext>
            </a:extLst>
          </p:cNvPr>
          <p:cNvSpPr/>
          <p:nvPr/>
        </p:nvSpPr>
        <p:spPr bwMode="white">
          <a:xfrm>
            <a:off x="321914" y="3993877"/>
            <a:ext cx="7214246" cy="159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AD9EE298-CB94-2855-E87F-38296F2F0370}"/>
              </a:ext>
            </a:extLst>
          </p:cNvPr>
          <p:cNvSpPr/>
          <p:nvPr/>
        </p:nvSpPr>
        <p:spPr bwMode="white">
          <a:xfrm>
            <a:off x="321914" y="5733256"/>
            <a:ext cx="2461718" cy="81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3886288-FB33-F1D5-3304-6A9571BAAD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351"/>
          <a:stretch/>
        </p:blipFill>
        <p:spPr>
          <a:xfrm>
            <a:off x="7700209" y="3993877"/>
            <a:ext cx="4031780" cy="23805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FDDFA0-9D02-D065-F5C1-DFAAD1BF9029}"/>
              </a:ext>
            </a:extLst>
          </p:cNvPr>
          <p:cNvSpPr/>
          <p:nvPr/>
        </p:nvSpPr>
        <p:spPr bwMode="white">
          <a:xfrm>
            <a:off x="2947680" y="5733256"/>
            <a:ext cx="4300447" cy="81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9646E7-DF4C-FDBD-9F7F-1FBA4962F9B1}"/>
              </a:ext>
            </a:extLst>
          </p:cNvPr>
          <p:cNvSpPr/>
          <p:nvPr/>
        </p:nvSpPr>
        <p:spPr bwMode="white">
          <a:xfrm>
            <a:off x="4655840" y="3145145"/>
            <a:ext cx="4680520" cy="5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D3D407-BD53-2F74-D405-F4B3A3A6E87C}"/>
              </a:ext>
            </a:extLst>
          </p:cNvPr>
          <p:cNvSpPr/>
          <p:nvPr/>
        </p:nvSpPr>
        <p:spPr bwMode="white">
          <a:xfrm>
            <a:off x="2947680" y="2285895"/>
            <a:ext cx="4372455" cy="57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26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21" grpId="0" animBg="1"/>
      <p:bldP spid="44" grpId="0" animBg="1"/>
      <p:bldP spid="51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C32AD-EA9B-F3E7-88EE-0476D81045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329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346D00-C843-7207-318E-CCEEDB770ED3}"/>
              </a:ext>
            </a:extLst>
          </p:cNvPr>
          <p:cNvSpPr/>
          <p:nvPr/>
        </p:nvSpPr>
        <p:spPr bwMode="white">
          <a:xfrm>
            <a:off x="2999656" y="1109840"/>
            <a:ext cx="4680520" cy="46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B9EFC7-692E-992B-807B-E725D510B762}"/>
              </a:ext>
            </a:extLst>
          </p:cNvPr>
          <p:cNvSpPr/>
          <p:nvPr/>
        </p:nvSpPr>
        <p:spPr bwMode="white">
          <a:xfrm>
            <a:off x="321912" y="1844824"/>
            <a:ext cx="418991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C4AAE61B-E2FC-4318-83E3-79793210609C}"/>
              </a:ext>
            </a:extLst>
          </p:cNvPr>
          <p:cNvSpPr/>
          <p:nvPr/>
        </p:nvSpPr>
        <p:spPr bwMode="white">
          <a:xfrm>
            <a:off x="321914" y="3313169"/>
            <a:ext cx="2677742" cy="103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2518C49-970D-62E9-1FCE-AA28C828E7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351"/>
          <a:stretch/>
        </p:blipFill>
        <p:spPr>
          <a:xfrm>
            <a:off x="7700209" y="3993877"/>
            <a:ext cx="4031780" cy="23805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C3F8FF-A5CF-BC13-E5E6-57A92E74CFE2}"/>
              </a:ext>
            </a:extLst>
          </p:cNvPr>
          <p:cNvSpPr/>
          <p:nvPr/>
        </p:nvSpPr>
        <p:spPr bwMode="white">
          <a:xfrm>
            <a:off x="4511824" y="1844824"/>
            <a:ext cx="403244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313674-7131-A1C9-5EC1-363B47BE0B7C}"/>
              </a:ext>
            </a:extLst>
          </p:cNvPr>
          <p:cNvSpPr/>
          <p:nvPr/>
        </p:nvSpPr>
        <p:spPr bwMode="white">
          <a:xfrm>
            <a:off x="2999656" y="3313169"/>
            <a:ext cx="2808312" cy="103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33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40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514519-5102-157F-CC72-CE8C93295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559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876D57-8609-D4E9-DC34-A91E6A2CA391}"/>
              </a:ext>
            </a:extLst>
          </p:cNvPr>
          <p:cNvSpPr/>
          <p:nvPr/>
        </p:nvSpPr>
        <p:spPr bwMode="white">
          <a:xfrm>
            <a:off x="321914" y="1939062"/>
            <a:ext cx="5400000" cy="3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BE2111-2A39-ABB9-2DE1-F2A08711D80F}"/>
              </a:ext>
            </a:extLst>
          </p:cNvPr>
          <p:cNvSpPr/>
          <p:nvPr/>
        </p:nvSpPr>
        <p:spPr bwMode="white">
          <a:xfrm>
            <a:off x="321914" y="2708920"/>
            <a:ext cx="5486054" cy="18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82B9AE8-909D-ADA6-BB71-D312E8460885}"/>
              </a:ext>
            </a:extLst>
          </p:cNvPr>
          <p:cNvSpPr/>
          <p:nvPr/>
        </p:nvSpPr>
        <p:spPr bwMode="white">
          <a:xfrm>
            <a:off x="321913" y="4653136"/>
            <a:ext cx="3685855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F8CC5EB-912C-8E8F-142F-08182F70DA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351"/>
          <a:stretch/>
        </p:blipFill>
        <p:spPr>
          <a:xfrm>
            <a:off x="7700209" y="3993877"/>
            <a:ext cx="4031780" cy="238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1A4710-BC83-952D-612A-B8B018142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264392" cy="312298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C85BE6B-5349-4136-B71B-BE7DF8350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4022983"/>
            <a:ext cx="3252876" cy="265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331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DC4B5-7592-07E4-6114-F1DF6B639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85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AC369DE-427F-18B7-7A5E-1D7DB7F853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996952"/>
            <a:ext cx="3981655" cy="3245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034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9EB3F-D141-AE10-B855-15B10379F0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0157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65501E8-769A-DA6F-5CB7-2B50F082122B}"/>
              </a:ext>
            </a:extLst>
          </p:cNvPr>
          <p:cNvSpPr/>
          <p:nvPr/>
        </p:nvSpPr>
        <p:spPr bwMode="white">
          <a:xfrm>
            <a:off x="493299" y="2564904"/>
            <a:ext cx="3658485" cy="125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5A4302E-24C7-53AA-E94F-4D44388E248C}"/>
              </a:ext>
            </a:extLst>
          </p:cNvPr>
          <p:cNvSpPr/>
          <p:nvPr/>
        </p:nvSpPr>
        <p:spPr bwMode="white">
          <a:xfrm>
            <a:off x="493299" y="4127657"/>
            <a:ext cx="5386677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DC13F97-EE93-8278-D4F5-A52B63577431}"/>
              </a:ext>
            </a:extLst>
          </p:cNvPr>
          <p:cNvSpPr/>
          <p:nvPr/>
        </p:nvSpPr>
        <p:spPr bwMode="white">
          <a:xfrm>
            <a:off x="493299" y="5013176"/>
            <a:ext cx="5386677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181769F-EB10-09FB-561E-C7E7B44CA169}"/>
              </a:ext>
            </a:extLst>
          </p:cNvPr>
          <p:cNvSpPr/>
          <p:nvPr/>
        </p:nvSpPr>
        <p:spPr bwMode="white">
          <a:xfrm>
            <a:off x="493299" y="5889174"/>
            <a:ext cx="5386677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77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32" grpId="0" animBg="1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98FD23-8557-D638-31F4-742507D9F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5672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5093FC-29C1-6D6D-8DE8-A5142F364D79}"/>
              </a:ext>
            </a:extLst>
          </p:cNvPr>
          <p:cNvSpPr/>
          <p:nvPr/>
        </p:nvSpPr>
        <p:spPr bwMode="white">
          <a:xfrm>
            <a:off x="321913" y="1892511"/>
            <a:ext cx="6710190" cy="105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4E23FE3-A50A-28AF-74DB-69F2DB5BFAD6}"/>
              </a:ext>
            </a:extLst>
          </p:cNvPr>
          <p:cNvSpPr/>
          <p:nvPr/>
        </p:nvSpPr>
        <p:spPr bwMode="white">
          <a:xfrm>
            <a:off x="321913" y="3356991"/>
            <a:ext cx="5918102" cy="58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B49A7BE-D8EF-858D-3C76-3D95652DC4C6}"/>
              </a:ext>
            </a:extLst>
          </p:cNvPr>
          <p:cNvSpPr/>
          <p:nvPr/>
        </p:nvSpPr>
        <p:spPr bwMode="white">
          <a:xfrm>
            <a:off x="321914" y="4304801"/>
            <a:ext cx="5918102" cy="39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E279BC8-4F20-825A-7460-89CD294AE0CE}"/>
              </a:ext>
            </a:extLst>
          </p:cNvPr>
          <p:cNvSpPr/>
          <p:nvPr/>
        </p:nvSpPr>
        <p:spPr bwMode="white">
          <a:xfrm>
            <a:off x="321913" y="5163154"/>
            <a:ext cx="5918102" cy="41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6FC3C23-59A9-6C18-B2A2-03323381A0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8345" y="1059784"/>
            <a:ext cx="3981655" cy="3245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2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  <p:bldP spid="24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32204-49A3-54DE-D415-642340596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824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73CB3AC-81BA-1C24-D75E-62DFAC154A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36" y="3573016"/>
            <a:ext cx="4125593" cy="263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5835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C6D68E-69E8-F2A9-C80B-E7CF8C14E3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37955" cy="5868000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0F662D2-DF33-FBCE-C2BE-5A071D576C21}"/>
              </a:ext>
            </a:extLst>
          </p:cNvPr>
          <p:cNvSpPr/>
          <p:nvPr/>
        </p:nvSpPr>
        <p:spPr bwMode="white">
          <a:xfrm>
            <a:off x="329981" y="2060848"/>
            <a:ext cx="2165619" cy="90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0FBD7AB-FF2D-7348-EAED-7175BF320174}"/>
              </a:ext>
            </a:extLst>
          </p:cNvPr>
          <p:cNvSpPr/>
          <p:nvPr/>
        </p:nvSpPr>
        <p:spPr bwMode="white">
          <a:xfrm>
            <a:off x="329980" y="3192388"/>
            <a:ext cx="3981655" cy="57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F831BDF-19AE-284B-BE21-805AF92AE080}"/>
              </a:ext>
            </a:extLst>
          </p:cNvPr>
          <p:cNvSpPr/>
          <p:nvPr/>
        </p:nvSpPr>
        <p:spPr bwMode="white">
          <a:xfrm>
            <a:off x="329981" y="3933056"/>
            <a:ext cx="3981655" cy="50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436BB2C-2818-5CC0-5D67-5926FD7C03D3}"/>
              </a:ext>
            </a:extLst>
          </p:cNvPr>
          <p:cNvSpPr/>
          <p:nvPr/>
        </p:nvSpPr>
        <p:spPr bwMode="white">
          <a:xfrm>
            <a:off x="329980" y="4670558"/>
            <a:ext cx="3981655" cy="59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90889F0-DCF2-43C7-0D4F-9A9079D33B22}"/>
              </a:ext>
            </a:extLst>
          </p:cNvPr>
          <p:cNvSpPr/>
          <p:nvPr/>
        </p:nvSpPr>
        <p:spPr bwMode="white">
          <a:xfrm>
            <a:off x="329980" y="5411227"/>
            <a:ext cx="3981655" cy="52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F6E8B62-1A21-13F5-6BE1-6BFD750AACA3}"/>
              </a:ext>
            </a:extLst>
          </p:cNvPr>
          <p:cNvSpPr/>
          <p:nvPr/>
        </p:nvSpPr>
        <p:spPr bwMode="white">
          <a:xfrm>
            <a:off x="329981" y="6158220"/>
            <a:ext cx="3981655" cy="59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0496728-CBAD-CD57-9D36-3385319DF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0364" y="1196752"/>
            <a:ext cx="3981655" cy="3245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38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7" grpId="0" animBg="1"/>
      <p:bldP spid="30" grpId="0" animBg="1"/>
      <p:bldP spid="32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091104D7-CE22-E8B8-2D97-6C82F52B1DF0}"/>
              </a:ext>
            </a:extLst>
          </p:cNvPr>
          <p:cNvGrpSpPr/>
          <p:nvPr/>
        </p:nvGrpSpPr>
        <p:grpSpPr>
          <a:xfrm>
            <a:off x="360000" y="692696"/>
            <a:ext cx="11568033" cy="6036184"/>
            <a:chOff x="360000" y="692696"/>
            <a:chExt cx="11568033" cy="6036184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B63BFD87-9D5D-0F5D-6065-33AA54342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692696"/>
              <a:ext cx="9840456" cy="32206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14A2820-09D1-917C-0CEA-5C7962C169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68149"/>
            <a:stretch/>
          </p:blipFill>
          <p:spPr>
            <a:xfrm>
              <a:off x="9287694" y="3913296"/>
              <a:ext cx="2640339" cy="2815584"/>
            </a:xfrm>
            <a:prstGeom prst="rect">
              <a:avLst/>
            </a:prstGeom>
          </p:spPr>
        </p:pic>
        <p:pic>
          <p:nvPicPr>
            <p:cNvPr id="5" name="img_16777215">
              <a:extLst>
                <a:ext uri="{FF2B5EF4-FFF2-40B4-BE49-F238E27FC236}">
                  <a16:creationId xmlns:a16="http://schemas.microsoft.com/office/drawing/2014/main" id="{A862A1BD-582B-CB37-6607-E8D561B63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3975152"/>
              <a:ext cx="9840456" cy="6779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68696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0DEB1-A89A-0F0E-B80C-B749A0759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11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E53549-D2D0-DC3F-1503-953F0A6E9025}"/>
              </a:ext>
            </a:extLst>
          </p:cNvPr>
          <p:cNvSpPr/>
          <p:nvPr/>
        </p:nvSpPr>
        <p:spPr bwMode="white">
          <a:xfrm>
            <a:off x="2807002" y="2128694"/>
            <a:ext cx="2123274" cy="38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5B3E688-1254-4CA9-7717-84A94CE013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149"/>
          <a:stretch/>
        </p:blipFill>
        <p:spPr>
          <a:xfrm>
            <a:off x="7233870" y="2128694"/>
            <a:ext cx="3277496" cy="349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39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B9B6FC-7C2A-024D-9A95-09BC9B651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0272504" cy="409484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DB50ABC-D5EE-B4BE-149B-A5FCE98B52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752" r="39372"/>
          <a:stretch/>
        </p:blipFill>
        <p:spPr>
          <a:xfrm>
            <a:off x="5735960" y="3429000"/>
            <a:ext cx="2808312" cy="330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8725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B1D6A3-92BC-80F7-DB76-11D461452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4512" cy="381301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45C1009-B2DA-6E19-A992-A816CBFAFF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727"/>
          <a:stretch/>
        </p:blipFill>
        <p:spPr>
          <a:xfrm>
            <a:off x="6885019" y="3212976"/>
            <a:ext cx="3819493" cy="330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205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E9F54-094C-9628-96A6-9FEFEA1C06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425808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AFFC1E-B310-0F96-6D64-E8953E335F56}"/>
              </a:ext>
            </a:extLst>
          </p:cNvPr>
          <p:cNvSpPr/>
          <p:nvPr/>
        </p:nvSpPr>
        <p:spPr bwMode="white">
          <a:xfrm>
            <a:off x="3071664" y="798572"/>
            <a:ext cx="8136904" cy="7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0F4EADA-CFEA-282A-0B40-96C7F84052C0}"/>
              </a:ext>
            </a:extLst>
          </p:cNvPr>
          <p:cNvSpPr/>
          <p:nvPr/>
        </p:nvSpPr>
        <p:spPr bwMode="white">
          <a:xfrm>
            <a:off x="353988" y="3437720"/>
            <a:ext cx="10206508" cy="63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9999A5E-72DD-FF54-EB6A-A94DD8853FBC}"/>
              </a:ext>
            </a:extLst>
          </p:cNvPr>
          <p:cNvSpPr/>
          <p:nvPr/>
        </p:nvSpPr>
        <p:spPr bwMode="white">
          <a:xfrm>
            <a:off x="353988" y="4373824"/>
            <a:ext cx="43018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8AA6B09-4B3D-1055-0FEC-4ECB2C775FD7}"/>
              </a:ext>
            </a:extLst>
          </p:cNvPr>
          <p:cNvSpPr/>
          <p:nvPr/>
        </p:nvSpPr>
        <p:spPr bwMode="white">
          <a:xfrm>
            <a:off x="353988" y="1620216"/>
            <a:ext cx="10854579" cy="160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2B8C5CE-3F0C-9417-6EF1-BD93949D2D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661" r="38832"/>
          <a:stretch/>
        </p:blipFill>
        <p:spPr>
          <a:xfrm>
            <a:off x="9412358" y="4108205"/>
            <a:ext cx="2296275" cy="264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73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9" grpId="0" animBg="1"/>
      <p:bldP spid="35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C1EC6-AD82-EE59-42A9-073580079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1564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37DBCE-611C-3771-77F9-389343F891C3}"/>
              </a:ext>
            </a:extLst>
          </p:cNvPr>
          <p:cNvSpPr/>
          <p:nvPr/>
        </p:nvSpPr>
        <p:spPr bwMode="white">
          <a:xfrm>
            <a:off x="321914" y="3722896"/>
            <a:ext cx="5436725" cy="39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CF78C5C-96F8-F56F-7A7A-7D898547F603}"/>
              </a:ext>
            </a:extLst>
          </p:cNvPr>
          <p:cNvSpPr/>
          <p:nvPr/>
        </p:nvSpPr>
        <p:spPr bwMode="white">
          <a:xfrm>
            <a:off x="321914" y="4619356"/>
            <a:ext cx="2466045" cy="352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BE969CE-ED42-DD7C-CAF9-1264F596E6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660" r="39248"/>
          <a:stretch/>
        </p:blipFill>
        <p:spPr>
          <a:xfrm>
            <a:off x="8814530" y="3321987"/>
            <a:ext cx="2826831" cy="330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78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AB8261-773F-0A8A-E026-1F0395767D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00"/>
          <a:stretch/>
        </p:blipFill>
        <p:spPr>
          <a:xfrm>
            <a:off x="360000" y="900000"/>
            <a:ext cx="11340000" cy="260100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B457A1-5882-C0CA-D307-B6F3EA746904}"/>
              </a:ext>
            </a:extLst>
          </p:cNvPr>
          <p:cNvSpPr/>
          <p:nvPr/>
        </p:nvSpPr>
        <p:spPr bwMode="white">
          <a:xfrm>
            <a:off x="2804838" y="989195"/>
            <a:ext cx="8358720" cy="67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6F9911-0E60-BD2C-82FC-70C8BFD844FD}"/>
              </a:ext>
            </a:extLst>
          </p:cNvPr>
          <p:cNvSpPr/>
          <p:nvPr/>
        </p:nvSpPr>
        <p:spPr bwMode="white">
          <a:xfrm>
            <a:off x="321914" y="1948362"/>
            <a:ext cx="2389710" cy="54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6C23B9-9353-1EC4-A864-1F4002DE4627}"/>
              </a:ext>
            </a:extLst>
          </p:cNvPr>
          <p:cNvSpPr/>
          <p:nvPr/>
        </p:nvSpPr>
        <p:spPr bwMode="white">
          <a:xfrm>
            <a:off x="321914" y="2806113"/>
            <a:ext cx="5990110" cy="62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BB0B5A9-E566-AAE9-9049-48DA7493FA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016"/>
          <a:stretch/>
        </p:blipFill>
        <p:spPr>
          <a:xfrm>
            <a:off x="7526113" y="3052110"/>
            <a:ext cx="3826472" cy="34216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1068D4-A325-5225-D74E-79E38B6FC62C}"/>
              </a:ext>
            </a:extLst>
          </p:cNvPr>
          <p:cNvSpPr/>
          <p:nvPr/>
        </p:nvSpPr>
        <p:spPr bwMode="white">
          <a:xfrm>
            <a:off x="2749710" y="1948362"/>
            <a:ext cx="5434522" cy="54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88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AB8261-773F-0A8A-E026-1F0395767D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76"/>
          <a:stretch/>
        </p:blipFill>
        <p:spPr>
          <a:xfrm>
            <a:off x="360000" y="3573016"/>
            <a:ext cx="11340000" cy="2969080"/>
          </a:xfrm>
          <a:prstGeom prst="rect">
            <a:avLst/>
          </a:prstGeom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3A6A1E1-FD25-8143-C07B-0552CC5982CC}"/>
              </a:ext>
            </a:extLst>
          </p:cNvPr>
          <p:cNvSpPr/>
          <p:nvPr/>
        </p:nvSpPr>
        <p:spPr bwMode="white">
          <a:xfrm>
            <a:off x="321913" y="3573016"/>
            <a:ext cx="5342039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10C17AF-C6DA-CE94-5BDE-0EC1D8D9B072}"/>
              </a:ext>
            </a:extLst>
          </p:cNvPr>
          <p:cNvSpPr/>
          <p:nvPr/>
        </p:nvSpPr>
        <p:spPr bwMode="white">
          <a:xfrm>
            <a:off x="321914" y="5013176"/>
            <a:ext cx="987854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F0FCC6BE-8028-E06E-5F54-84499063E179}"/>
              </a:ext>
            </a:extLst>
          </p:cNvPr>
          <p:cNvSpPr/>
          <p:nvPr/>
        </p:nvSpPr>
        <p:spPr bwMode="white">
          <a:xfrm>
            <a:off x="321914" y="5941670"/>
            <a:ext cx="5400000" cy="40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BB0B5A9-E566-AAE9-9049-48DA7493FA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016"/>
          <a:stretch/>
        </p:blipFill>
        <p:spPr>
          <a:xfrm>
            <a:off x="7752184" y="836712"/>
            <a:ext cx="3600400" cy="321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32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8" grpId="0" animBg="1"/>
      <p:bldP spid="4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D0A59-67DD-7A17-7657-91DD878D2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9389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70FA7E-613C-6E19-0063-0A4DCD7529BD}"/>
              </a:ext>
            </a:extLst>
          </p:cNvPr>
          <p:cNvSpPr/>
          <p:nvPr/>
        </p:nvSpPr>
        <p:spPr bwMode="white">
          <a:xfrm>
            <a:off x="321913" y="2005742"/>
            <a:ext cx="5400000" cy="4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0CAE507-918B-1245-C8A0-B313E5E5CC1C}"/>
              </a:ext>
            </a:extLst>
          </p:cNvPr>
          <p:cNvSpPr/>
          <p:nvPr/>
        </p:nvSpPr>
        <p:spPr bwMode="white">
          <a:xfrm>
            <a:off x="321913" y="2780928"/>
            <a:ext cx="3973887" cy="118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11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86A9E-D267-4B5F-3A90-7D8E56A38C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795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61903B-3F6D-2653-886C-477BDA24B866}"/>
              </a:ext>
            </a:extLst>
          </p:cNvPr>
          <p:cNvSpPr/>
          <p:nvPr/>
        </p:nvSpPr>
        <p:spPr bwMode="white">
          <a:xfrm>
            <a:off x="321913" y="1951643"/>
            <a:ext cx="5630072" cy="60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E289B5B-FD7B-E59A-2CB7-917237F83807}"/>
              </a:ext>
            </a:extLst>
          </p:cNvPr>
          <p:cNvSpPr/>
          <p:nvPr/>
        </p:nvSpPr>
        <p:spPr bwMode="white">
          <a:xfrm>
            <a:off x="321913" y="2849241"/>
            <a:ext cx="5630072" cy="54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D947FF9-7AF3-7CC5-46F8-DAE98300946A}"/>
              </a:ext>
            </a:extLst>
          </p:cNvPr>
          <p:cNvSpPr/>
          <p:nvPr/>
        </p:nvSpPr>
        <p:spPr bwMode="white">
          <a:xfrm>
            <a:off x="321912" y="3645024"/>
            <a:ext cx="563007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DA3A77F-EF27-9FAE-55C0-BA2D33EF42A3}"/>
              </a:ext>
            </a:extLst>
          </p:cNvPr>
          <p:cNvSpPr/>
          <p:nvPr/>
        </p:nvSpPr>
        <p:spPr bwMode="white">
          <a:xfrm>
            <a:off x="321913" y="4500692"/>
            <a:ext cx="5630072" cy="59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01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21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81C7D-053C-B162-B52B-B30962439E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8243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5CD3B48-0108-A8A6-8256-E83351169733}"/>
              </a:ext>
            </a:extLst>
          </p:cNvPr>
          <p:cNvSpPr/>
          <p:nvPr/>
        </p:nvSpPr>
        <p:spPr bwMode="white">
          <a:xfrm>
            <a:off x="263353" y="1844825"/>
            <a:ext cx="2880319" cy="119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88117D6-C2FC-9B4B-9C8D-4DB39BA7E776}"/>
              </a:ext>
            </a:extLst>
          </p:cNvPr>
          <p:cNvSpPr/>
          <p:nvPr/>
        </p:nvSpPr>
        <p:spPr bwMode="white">
          <a:xfrm>
            <a:off x="263352" y="3212975"/>
            <a:ext cx="4708268" cy="69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F27FEBD-DCA2-152E-5A41-B2E4708E6E34}"/>
              </a:ext>
            </a:extLst>
          </p:cNvPr>
          <p:cNvSpPr/>
          <p:nvPr/>
        </p:nvSpPr>
        <p:spPr bwMode="white">
          <a:xfrm>
            <a:off x="263352" y="4085273"/>
            <a:ext cx="2808312" cy="119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64E7289-2406-ECCB-2C2E-41131EB6DF8E}"/>
              </a:ext>
            </a:extLst>
          </p:cNvPr>
          <p:cNvSpPr/>
          <p:nvPr/>
        </p:nvSpPr>
        <p:spPr bwMode="white">
          <a:xfrm>
            <a:off x="263352" y="5468776"/>
            <a:ext cx="5544616" cy="62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9F9930C-7C39-2A82-5AC0-DC676832F1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2730" y="1337778"/>
            <a:ext cx="4125593" cy="263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8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FB3FF-8DE8-3084-E0B1-A3A015EB7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77858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F4F98C-F8A6-1A0A-F94D-59A7555B94B6}"/>
              </a:ext>
            </a:extLst>
          </p:cNvPr>
          <p:cNvSpPr/>
          <p:nvPr/>
        </p:nvSpPr>
        <p:spPr bwMode="white">
          <a:xfrm>
            <a:off x="325815" y="1815406"/>
            <a:ext cx="63462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D61D124-E8F3-6A46-936A-9028E105064D}"/>
              </a:ext>
            </a:extLst>
          </p:cNvPr>
          <p:cNvSpPr/>
          <p:nvPr/>
        </p:nvSpPr>
        <p:spPr bwMode="white">
          <a:xfrm>
            <a:off x="325814" y="2574672"/>
            <a:ext cx="9010545" cy="51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8EC6FF2-0764-47E4-6C0F-5A6A0B911C4F}"/>
              </a:ext>
            </a:extLst>
          </p:cNvPr>
          <p:cNvSpPr/>
          <p:nvPr/>
        </p:nvSpPr>
        <p:spPr bwMode="white">
          <a:xfrm>
            <a:off x="325816" y="3346561"/>
            <a:ext cx="63462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D5573A3-EE66-B3FC-D93B-725D2997C826}"/>
              </a:ext>
            </a:extLst>
          </p:cNvPr>
          <p:cNvSpPr/>
          <p:nvPr/>
        </p:nvSpPr>
        <p:spPr bwMode="white">
          <a:xfrm>
            <a:off x="325815" y="4107861"/>
            <a:ext cx="296187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59295D4-38FF-448C-25A2-6E19FF1744E4}"/>
              </a:ext>
            </a:extLst>
          </p:cNvPr>
          <p:cNvSpPr/>
          <p:nvPr/>
        </p:nvSpPr>
        <p:spPr bwMode="white">
          <a:xfrm>
            <a:off x="325816" y="4869161"/>
            <a:ext cx="63462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A1597D4-C52A-FDD2-DE28-A95FC6B2A569}"/>
              </a:ext>
            </a:extLst>
          </p:cNvPr>
          <p:cNvSpPr/>
          <p:nvPr/>
        </p:nvSpPr>
        <p:spPr bwMode="white">
          <a:xfrm>
            <a:off x="325815" y="5537290"/>
            <a:ext cx="2673841" cy="105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67DFF3B-3E0B-9C20-5808-BEDDAFB445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9924" y="3994099"/>
            <a:ext cx="4125593" cy="26394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ED087D-A326-A0DF-AE51-BF354018A919}"/>
              </a:ext>
            </a:extLst>
          </p:cNvPr>
          <p:cNvSpPr/>
          <p:nvPr/>
        </p:nvSpPr>
        <p:spPr bwMode="white">
          <a:xfrm>
            <a:off x="3287687" y="4107861"/>
            <a:ext cx="338437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05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20" grpId="0" animBg="1"/>
      <p:bldP spid="26" grpId="0" animBg="1"/>
      <p:bldP spid="30" grpId="0" animBg="1"/>
      <p:bldP spid="39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3BCA24-D633-7FFA-5577-7EEC0C8EF0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83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C1D856F-640A-00F7-61BC-FE3E467EE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933056"/>
            <a:ext cx="4210266" cy="276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181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C0D17-3091-3DC1-A0B8-39855BD7C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363347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037766-D34D-D3D1-4A26-055320615591}"/>
              </a:ext>
            </a:extLst>
          </p:cNvPr>
          <p:cNvSpPr/>
          <p:nvPr/>
        </p:nvSpPr>
        <p:spPr bwMode="white">
          <a:xfrm>
            <a:off x="263352" y="1413626"/>
            <a:ext cx="5472608" cy="843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9FDF378-77F1-8A26-D37D-62B2E402A90A}"/>
              </a:ext>
            </a:extLst>
          </p:cNvPr>
          <p:cNvSpPr/>
          <p:nvPr/>
        </p:nvSpPr>
        <p:spPr bwMode="white">
          <a:xfrm>
            <a:off x="263352" y="2339359"/>
            <a:ext cx="5472608" cy="781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A8AE637-BDBB-4136-A3D5-FB66A1407E64}"/>
              </a:ext>
            </a:extLst>
          </p:cNvPr>
          <p:cNvSpPr/>
          <p:nvPr/>
        </p:nvSpPr>
        <p:spPr bwMode="white">
          <a:xfrm>
            <a:off x="263352" y="3293705"/>
            <a:ext cx="54726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AD4E2AA-4F27-5D94-088A-548EBC6F91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82153"/>
            <a:ext cx="11340000" cy="2531746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832EB4B-8246-BEC9-BF26-63FBAC768811}"/>
              </a:ext>
            </a:extLst>
          </p:cNvPr>
          <p:cNvSpPr/>
          <p:nvPr/>
        </p:nvSpPr>
        <p:spPr bwMode="white">
          <a:xfrm>
            <a:off x="295896" y="4334949"/>
            <a:ext cx="9112472" cy="71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3D13D03-3A3A-A847-A531-7E21A087A8ED}"/>
              </a:ext>
            </a:extLst>
          </p:cNvPr>
          <p:cNvSpPr/>
          <p:nvPr/>
        </p:nvSpPr>
        <p:spPr bwMode="white">
          <a:xfrm>
            <a:off x="191344" y="5217382"/>
            <a:ext cx="5832648" cy="67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08B6B0-4945-716B-CB71-763C248C7C14}"/>
              </a:ext>
            </a:extLst>
          </p:cNvPr>
          <p:cNvSpPr/>
          <p:nvPr/>
        </p:nvSpPr>
        <p:spPr bwMode="white">
          <a:xfrm>
            <a:off x="263352" y="6037791"/>
            <a:ext cx="5832648" cy="67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190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22" grpId="0" animBg="1"/>
      <p:bldP spid="15" grpId="0" animBg="1"/>
      <p:bldP spid="20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CEE42-48B7-3A38-A1C1-66BE4BC729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8592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889082A-2E81-755E-8B04-6E4AAEE3A4C8}"/>
              </a:ext>
            </a:extLst>
          </p:cNvPr>
          <p:cNvSpPr/>
          <p:nvPr/>
        </p:nvSpPr>
        <p:spPr bwMode="white">
          <a:xfrm>
            <a:off x="321914" y="2348880"/>
            <a:ext cx="498199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3067C02-6B9E-E37E-0D0F-B01C92BC46DF}"/>
              </a:ext>
            </a:extLst>
          </p:cNvPr>
          <p:cNvSpPr/>
          <p:nvPr/>
        </p:nvSpPr>
        <p:spPr bwMode="white">
          <a:xfrm>
            <a:off x="321913" y="3164554"/>
            <a:ext cx="4981998" cy="56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5F2FC53-89FE-192F-F36B-4E8868C2F107}"/>
              </a:ext>
            </a:extLst>
          </p:cNvPr>
          <p:cNvSpPr/>
          <p:nvPr/>
        </p:nvSpPr>
        <p:spPr bwMode="white">
          <a:xfrm>
            <a:off x="321914" y="4016580"/>
            <a:ext cx="498199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E0AF9A6-F24C-1186-E237-49BBF735D46C}"/>
              </a:ext>
            </a:extLst>
          </p:cNvPr>
          <p:cNvSpPr/>
          <p:nvPr/>
        </p:nvSpPr>
        <p:spPr bwMode="white">
          <a:xfrm>
            <a:off x="4367808" y="900000"/>
            <a:ext cx="2808312" cy="105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D646B98-2AA2-8438-D5C8-9CDC80AF2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9391" y="2597708"/>
            <a:ext cx="4210266" cy="276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73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2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DA4C07-19FD-1E92-586B-3F40A6FE25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6400" cy="384575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C600462-3037-A4C7-8DAB-9C67BA1BEB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932"/>
          <a:stretch/>
        </p:blipFill>
        <p:spPr>
          <a:xfrm>
            <a:off x="7248128" y="3717032"/>
            <a:ext cx="4392488" cy="252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1043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2024-09-30T23:43:31Z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