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53" autoAdjust="0"/>
    <p:restoredTop sz="94660"/>
  </p:normalViewPr>
  <p:slideViewPr>
    <p:cSldViewPr showGuides="1">
      <p:cViewPr>
        <p:scale>
          <a:sx n="75" d="100"/>
          <a:sy n="75" d="100"/>
        </p:scale>
        <p:origin x="47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939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FCD6160-B5D9-5DEB-5DB4-4B2D809D4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44122"/>
            <a:ext cx="10800000" cy="5047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B5D5B-2E56-99DA-B98C-8AEDBCACF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031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C6FCC7-C86F-70E1-056B-7FA327C442E3}"/>
              </a:ext>
            </a:extLst>
          </p:cNvPr>
          <p:cNvSpPr/>
          <p:nvPr/>
        </p:nvSpPr>
        <p:spPr bwMode="white">
          <a:xfrm>
            <a:off x="321914" y="3140968"/>
            <a:ext cx="8654406" cy="57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1FA789C-970E-7EA6-7892-969E60C0E934}"/>
              </a:ext>
            </a:extLst>
          </p:cNvPr>
          <p:cNvSpPr/>
          <p:nvPr/>
        </p:nvSpPr>
        <p:spPr bwMode="white">
          <a:xfrm>
            <a:off x="321914" y="4185921"/>
            <a:ext cx="3065894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BE03996-AD7D-239F-1DFB-ECA573926AFA}"/>
              </a:ext>
            </a:extLst>
          </p:cNvPr>
          <p:cNvSpPr/>
          <p:nvPr/>
        </p:nvSpPr>
        <p:spPr bwMode="white">
          <a:xfrm>
            <a:off x="321914" y="5128837"/>
            <a:ext cx="3037329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F43478-6252-C7BD-E969-033D8EBA19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789040"/>
            <a:ext cx="3324960" cy="281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30CEE-23AC-5B0B-0E0C-0EC3E9FAB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41279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89493B-C83A-5C81-1C23-63CCF47C3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9262557" y="1238500"/>
            <a:ext cx="2864287" cy="375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86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9C926-F38F-119B-5F17-B7DE64667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1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4AAEC-FAF3-A261-89CC-E0FE65DDC622}"/>
              </a:ext>
            </a:extLst>
          </p:cNvPr>
          <p:cNvSpPr/>
          <p:nvPr/>
        </p:nvSpPr>
        <p:spPr bwMode="white">
          <a:xfrm>
            <a:off x="9900453" y="1081300"/>
            <a:ext cx="380856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AE26B6-E78E-B2DA-539C-B1C091DBC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4547828" y="2636912"/>
            <a:ext cx="3096344" cy="406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6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0730A-A98C-1727-4878-B05A62ABB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3602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CDE8E-961B-CD9F-1220-C288212A2B04}"/>
              </a:ext>
            </a:extLst>
          </p:cNvPr>
          <p:cNvSpPr/>
          <p:nvPr/>
        </p:nvSpPr>
        <p:spPr bwMode="white">
          <a:xfrm>
            <a:off x="6023992" y="3861048"/>
            <a:ext cx="1440160" cy="51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757D42-D0C2-26B2-726F-6C9630F4D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21478"/>
          <a:stretch/>
        </p:blipFill>
        <p:spPr>
          <a:xfrm>
            <a:off x="8688288" y="2763736"/>
            <a:ext cx="3324863" cy="409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2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3B396-576F-E394-45A8-DA548848E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62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7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24755-8C6F-9762-BE90-9B582AC95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0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FEBA55-8E59-7B82-E7EF-9BBA185F392D}"/>
              </a:ext>
            </a:extLst>
          </p:cNvPr>
          <p:cNvSpPr/>
          <p:nvPr/>
        </p:nvSpPr>
        <p:spPr bwMode="white">
          <a:xfrm>
            <a:off x="7032104" y="1124745"/>
            <a:ext cx="1944215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F2A00C-A239-A58B-1A74-DC25D60099FD}"/>
              </a:ext>
            </a:extLst>
          </p:cNvPr>
          <p:cNvSpPr/>
          <p:nvPr/>
        </p:nvSpPr>
        <p:spPr bwMode="white">
          <a:xfrm>
            <a:off x="321913" y="2435271"/>
            <a:ext cx="7200000" cy="4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D59795-C727-271D-D028-D476EFC7F31B}"/>
              </a:ext>
            </a:extLst>
          </p:cNvPr>
          <p:cNvSpPr/>
          <p:nvPr/>
        </p:nvSpPr>
        <p:spPr bwMode="white">
          <a:xfrm>
            <a:off x="321914" y="3155558"/>
            <a:ext cx="2677742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AAF520D-EC36-B6EB-E377-0CFAF7CE3D42}"/>
              </a:ext>
            </a:extLst>
          </p:cNvPr>
          <p:cNvSpPr/>
          <p:nvPr/>
        </p:nvSpPr>
        <p:spPr bwMode="white">
          <a:xfrm>
            <a:off x="321914" y="4077072"/>
            <a:ext cx="5990110" cy="109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8C93E19-6482-CDE0-B159-26DE89AE6D10}"/>
              </a:ext>
            </a:extLst>
          </p:cNvPr>
          <p:cNvSpPr/>
          <p:nvPr/>
        </p:nvSpPr>
        <p:spPr bwMode="white">
          <a:xfrm>
            <a:off x="321914" y="5572564"/>
            <a:ext cx="7200000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538F24-DE2D-EB92-4A54-73072BA776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574" y="3789040"/>
            <a:ext cx="3211426" cy="270435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FF7C06-5C8D-D8C3-CC27-E9CCD171A61B}"/>
              </a:ext>
            </a:extLst>
          </p:cNvPr>
          <p:cNvSpPr/>
          <p:nvPr/>
        </p:nvSpPr>
        <p:spPr bwMode="white">
          <a:xfrm>
            <a:off x="3037742" y="3155558"/>
            <a:ext cx="4786450" cy="6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0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9" grpId="0" animBg="1"/>
      <p:bldP spid="25" grpId="0" animBg="1"/>
      <p:bldP spid="28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547E0-430D-3966-2F0D-33B779607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5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5CA1EB-E414-6E98-A577-1F74B3AFE334}"/>
              </a:ext>
            </a:extLst>
          </p:cNvPr>
          <p:cNvSpPr/>
          <p:nvPr/>
        </p:nvSpPr>
        <p:spPr bwMode="white">
          <a:xfrm>
            <a:off x="321914" y="2073267"/>
            <a:ext cx="2247052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02D79E-63F7-1C7A-A118-3381DE64F49C}"/>
              </a:ext>
            </a:extLst>
          </p:cNvPr>
          <p:cNvSpPr/>
          <p:nvPr/>
        </p:nvSpPr>
        <p:spPr bwMode="white">
          <a:xfrm>
            <a:off x="321914" y="2852936"/>
            <a:ext cx="6206134" cy="61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C65942-C025-22B3-C22F-10C7B8783588}"/>
              </a:ext>
            </a:extLst>
          </p:cNvPr>
          <p:cNvSpPr/>
          <p:nvPr/>
        </p:nvSpPr>
        <p:spPr bwMode="white">
          <a:xfrm>
            <a:off x="321914" y="3862318"/>
            <a:ext cx="11174686" cy="1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2853617-D38D-BFB4-C4EF-B6E952E75D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6660" y="759840"/>
            <a:ext cx="3211426" cy="270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4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AA15D-FE70-DC00-6609-9E92695B3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17343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9901B3E-40B7-5F45-4852-58A91B8591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3455640"/>
            <a:ext cx="3242224" cy="31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05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DC8AA-3CE1-7685-50B4-0DB8F180C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0493" cy="586800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D84A50-AD0E-BD30-CF5D-4B3465BEB8B3}"/>
              </a:ext>
            </a:extLst>
          </p:cNvPr>
          <p:cNvSpPr/>
          <p:nvPr/>
        </p:nvSpPr>
        <p:spPr bwMode="white">
          <a:xfrm>
            <a:off x="326077" y="2996953"/>
            <a:ext cx="4617795" cy="7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DC47F78-BBC2-6F04-5B58-BECAC2B9577A}"/>
              </a:ext>
            </a:extLst>
          </p:cNvPr>
          <p:cNvSpPr/>
          <p:nvPr/>
        </p:nvSpPr>
        <p:spPr bwMode="white">
          <a:xfrm>
            <a:off x="326077" y="4077072"/>
            <a:ext cx="6562012" cy="176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45CE9E0-8667-AAB4-9FA8-C191896681DF}"/>
              </a:ext>
            </a:extLst>
          </p:cNvPr>
          <p:cNvSpPr/>
          <p:nvPr/>
        </p:nvSpPr>
        <p:spPr bwMode="white">
          <a:xfrm>
            <a:off x="326077" y="5958000"/>
            <a:ext cx="4185747" cy="71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0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AF9B2-5673-55CD-706A-C51EFB5C7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49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877C35-194C-39EC-054E-BBE9901954DE}"/>
              </a:ext>
            </a:extLst>
          </p:cNvPr>
          <p:cNvSpPr/>
          <p:nvPr/>
        </p:nvSpPr>
        <p:spPr bwMode="white">
          <a:xfrm>
            <a:off x="321914" y="2420888"/>
            <a:ext cx="7718302" cy="7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5E53A6-AB66-ABE6-B673-4C95BEC83C18}"/>
              </a:ext>
            </a:extLst>
          </p:cNvPr>
          <p:cNvSpPr/>
          <p:nvPr/>
        </p:nvSpPr>
        <p:spPr bwMode="white">
          <a:xfrm>
            <a:off x="189915" y="3550942"/>
            <a:ext cx="3374224" cy="59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6AA3837-5415-EA75-B270-250D8E5F5323}"/>
              </a:ext>
            </a:extLst>
          </p:cNvPr>
          <p:cNvSpPr/>
          <p:nvPr/>
        </p:nvSpPr>
        <p:spPr bwMode="white">
          <a:xfrm>
            <a:off x="321914" y="4415038"/>
            <a:ext cx="3901878" cy="59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13A55E5-2695-FC7A-E2C6-62773C4DC3A3}"/>
              </a:ext>
            </a:extLst>
          </p:cNvPr>
          <p:cNvSpPr/>
          <p:nvPr/>
        </p:nvSpPr>
        <p:spPr bwMode="white">
          <a:xfrm>
            <a:off x="321914" y="5315928"/>
            <a:ext cx="3869226" cy="6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953AA7-E099-321F-2EE6-435AC0F731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7862" y="3429000"/>
            <a:ext cx="3242224" cy="31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25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D159C-3764-37AA-647A-A3A7E15E7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163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9B143-5078-EDCC-6D5A-DB7F4EB4EFDF}"/>
              </a:ext>
            </a:extLst>
          </p:cNvPr>
          <p:cNvSpPr/>
          <p:nvPr/>
        </p:nvSpPr>
        <p:spPr bwMode="white">
          <a:xfrm>
            <a:off x="7303473" y="5238644"/>
            <a:ext cx="295327" cy="26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7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403B5-B524-CDA3-8973-C8C4D2D90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96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09061-D8D8-AAAC-3CC9-10A41996A6DC}"/>
              </a:ext>
            </a:extLst>
          </p:cNvPr>
          <p:cNvSpPr/>
          <p:nvPr/>
        </p:nvSpPr>
        <p:spPr bwMode="white">
          <a:xfrm>
            <a:off x="321914" y="1988840"/>
            <a:ext cx="779031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E2286B-5D5D-B08E-B6CA-E9CA173287FF}"/>
              </a:ext>
            </a:extLst>
          </p:cNvPr>
          <p:cNvSpPr/>
          <p:nvPr/>
        </p:nvSpPr>
        <p:spPr bwMode="white">
          <a:xfrm>
            <a:off x="321914" y="3140968"/>
            <a:ext cx="5486054" cy="6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639B52B-00EA-BC52-6340-5078100A672D}"/>
              </a:ext>
            </a:extLst>
          </p:cNvPr>
          <p:cNvSpPr/>
          <p:nvPr/>
        </p:nvSpPr>
        <p:spPr bwMode="white">
          <a:xfrm>
            <a:off x="321914" y="3976738"/>
            <a:ext cx="4477942" cy="60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51D3DE-F1FF-F18E-5245-11993D86D8C6}"/>
              </a:ext>
            </a:extLst>
          </p:cNvPr>
          <p:cNvSpPr/>
          <p:nvPr/>
        </p:nvSpPr>
        <p:spPr bwMode="white">
          <a:xfrm>
            <a:off x="321914" y="4869160"/>
            <a:ext cx="2893766" cy="124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01F84A-0E34-3A97-1714-E224041673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7862" y="3509890"/>
            <a:ext cx="3242224" cy="31718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615D0-272E-0528-90B2-FE7D2F65208F}"/>
              </a:ext>
            </a:extLst>
          </p:cNvPr>
          <p:cNvSpPr/>
          <p:nvPr/>
        </p:nvSpPr>
        <p:spPr bwMode="white">
          <a:xfrm>
            <a:off x="5846054" y="3140968"/>
            <a:ext cx="3058258" cy="6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  <p:bldP spid="27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8F7DB-7870-47B4-A258-E86E072E7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3291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17EDAA3-2C67-BC3E-0886-74CDD00C3F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005064"/>
            <a:ext cx="3527346" cy="2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770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43A59-92F2-7073-F29A-46638FE99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6791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1CAEF0E-52E1-B449-47C7-4B8721E60F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984" y="3861048"/>
            <a:ext cx="3527346" cy="2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02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3312E-87C6-01A2-861D-7213E8D79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747DD52-7DF5-14BF-82B0-15833D29E4DC}"/>
              </a:ext>
            </a:extLst>
          </p:cNvPr>
          <p:cNvSpPr/>
          <p:nvPr/>
        </p:nvSpPr>
        <p:spPr bwMode="white">
          <a:xfrm>
            <a:off x="321915" y="4293096"/>
            <a:ext cx="51260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E1235B6-9542-B4D7-8332-08D1F12AC2C0}"/>
              </a:ext>
            </a:extLst>
          </p:cNvPr>
          <p:cNvSpPr/>
          <p:nvPr/>
        </p:nvSpPr>
        <p:spPr bwMode="white">
          <a:xfrm>
            <a:off x="321914" y="5085185"/>
            <a:ext cx="3685854" cy="7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146CC2-5F6F-3432-4CD1-B7CA329EEB2F}"/>
              </a:ext>
            </a:extLst>
          </p:cNvPr>
          <p:cNvSpPr/>
          <p:nvPr/>
        </p:nvSpPr>
        <p:spPr bwMode="white">
          <a:xfrm>
            <a:off x="4151784" y="5085185"/>
            <a:ext cx="2448272" cy="78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6B74A3-6C4F-6C9E-D63E-301E2EF82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556" y="991170"/>
            <a:ext cx="4668379" cy="350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105C1-AE6C-1C33-3BDB-E15C6897D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68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FF537E-AD50-FEAD-166B-0F002B238AD6}"/>
              </a:ext>
            </a:extLst>
          </p:cNvPr>
          <p:cNvSpPr/>
          <p:nvPr/>
        </p:nvSpPr>
        <p:spPr bwMode="white">
          <a:xfrm>
            <a:off x="321914" y="1997832"/>
            <a:ext cx="3151586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D3D04E-9F23-9521-5386-CB7B802E5595}"/>
              </a:ext>
            </a:extLst>
          </p:cNvPr>
          <p:cNvSpPr/>
          <p:nvPr/>
        </p:nvSpPr>
        <p:spPr bwMode="white">
          <a:xfrm>
            <a:off x="321914" y="2708920"/>
            <a:ext cx="498199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9BD4C7-A332-795A-4800-318E43CB8DE6}"/>
              </a:ext>
            </a:extLst>
          </p:cNvPr>
          <p:cNvSpPr/>
          <p:nvPr/>
        </p:nvSpPr>
        <p:spPr bwMode="white">
          <a:xfrm>
            <a:off x="321914" y="3668447"/>
            <a:ext cx="4303677" cy="42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C60C93-6ECC-CBAD-F1B1-C23ACFACB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110" y="3668447"/>
            <a:ext cx="3585976" cy="269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9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CC6BF-8C25-A395-2B29-78D96ED12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940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648D18-1896-BD6E-7A61-C209CB768880}"/>
              </a:ext>
            </a:extLst>
          </p:cNvPr>
          <p:cNvSpPr/>
          <p:nvPr/>
        </p:nvSpPr>
        <p:spPr bwMode="white">
          <a:xfrm>
            <a:off x="445692" y="4074616"/>
            <a:ext cx="2049908" cy="57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EC212C6-FEE2-5072-C046-C787B6273582}"/>
              </a:ext>
            </a:extLst>
          </p:cNvPr>
          <p:cNvSpPr/>
          <p:nvPr/>
        </p:nvSpPr>
        <p:spPr bwMode="white">
          <a:xfrm>
            <a:off x="445692" y="5004256"/>
            <a:ext cx="4930228" cy="51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929C39-FDC4-7407-4415-410AC9054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185" y="3933056"/>
            <a:ext cx="3585976" cy="26959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B8D49-787C-0616-6D12-53992E668EC4}"/>
              </a:ext>
            </a:extLst>
          </p:cNvPr>
          <p:cNvSpPr/>
          <p:nvPr/>
        </p:nvSpPr>
        <p:spPr bwMode="white">
          <a:xfrm>
            <a:off x="2495600" y="4074616"/>
            <a:ext cx="2736304" cy="57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5D7E2-5436-FFE0-7641-B38811267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48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62D6D3-8D93-609F-8C29-FBF087A9F6E3}"/>
              </a:ext>
            </a:extLst>
          </p:cNvPr>
          <p:cNvSpPr/>
          <p:nvPr/>
        </p:nvSpPr>
        <p:spPr bwMode="white">
          <a:xfrm>
            <a:off x="321914" y="2348880"/>
            <a:ext cx="4765974" cy="124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F7369BA-3597-074D-F358-C651170E00EB}"/>
              </a:ext>
            </a:extLst>
          </p:cNvPr>
          <p:cNvSpPr/>
          <p:nvPr/>
        </p:nvSpPr>
        <p:spPr bwMode="white">
          <a:xfrm>
            <a:off x="321914" y="3717032"/>
            <a:ext cx="260573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0B6BF20-3ED0-25E0-DF36-14FB8E4226DF}"/>
              </a:ext>
            </a:extLst>
          </p:cNvPr>
          <p:cNvSpPr/>
          <p:nvPr/>
        </p:nvSpPr>
        <p:spPr bwMode="white">
          <a:xfrm>
            <a:off x="321914" y="5157192"/>
            <a:ext cx="9950550" cy="11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11A2A7-3587-2E97-2BDB-6550222A9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017" y="900000"/>
            <a:ext cx="3585976" cy="2695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07464-F580-FF95-0F41-1B7A2C25DCC8}"/>
              </a:ext>
            </a:extLst>
          </p:cNvPr>
          <p:cNvSpPr/>
          <p:nvPr/>
        </p:nvSpPr>
        <p:spPr bwMode="white">
          <a:xfrm>
            <a:off x="2965734" y="3717032"/>
            <a:ext cx="471444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8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40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2BF2D-D76E-C129-1CA0-9188A16D1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17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28800-3EBF-3AE5-CC6B-FB14B29555AD}"/>
              </a:ext>
            </a:extLst>
          </p:cNvPr>
          <p:cNvSpPr/>
          <p:nvPr/>
        </p:nvSpPr>
        <p:spPr bwMode="white">
          <a:xfrm>
            <a:off x="7060238" y="5862387"/>
            <a:ext cx="313785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06804-8E7A-D558-3B9F-9720BFEDA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92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F98B19-8FD3-8645-B4AD-2096B1EF1A24}"/>
              </a:ext>
            </a:extLst>
          </p:cNvPr>
          <p:cNvSpPr/>
          <p:nvPr/>
        </p:nvSpPr>
        <p:spPr bwMode="white">
          <a:xfrm>
            <a:off x="844513" y="3913932"/>
            <a:ext cx="5611527" cy="50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32CDC-2E52-943E-2F95-FDF02FDC66CF}"/>
              </a:ext>
            </a:extLst>
          </p:cNvPr>
          <p:cNvSpPr/>
          <p:nvPr/>
        </p:nvSpPr>
        <p:spPr bwMode="white">
          <a:xfrm>
            <a:off x="623393" y="4683954"/>
            <a:ext cx="5976664" cy="50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505CB9-9691-3282-B4DB-18E8E90B0890}"/>
              </a:ext>
            </a:extLst>
          </p:cNvPr>
          <p:cNvSpPr/>
          <p:nvPr/>
        </p:nvSpPr>
        <p:spPr bwMode="white">
          <a:xfrm>
            <a:off x="844512" y="5489076"/>
            <a:ext cx="3451287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56572AA-61EF-224A-D242-73F97C76DA5C}"/>
              </a:ext>
            </a:extLst>
          </p:cNvPr>
          <p:cNvSpPr/>
          <p:nvPr/>
        </p:nvSpPr>
        <p:spPr bwMode="white">
          <a:xfrm>
            <a:off x="844513" y="6157794"/>
            <a:ext cx="4335562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295AF6-0D38-ED22-5019-728B42391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992" y="3913932"/>
            <a:ext cx="3544456" cy="280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F8644-0DD3-C913-309A-43DE6995F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526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19DD69-0862-0D06-05DF-6BA03700CEC8}"/>
              </a:ext>
            </a:extLst>
          </p:cNvPr>
          <p:cNvSpPr/>
          <p:nvPr/>
        </p:nvSpPr>
        <p:spPr bwMode="white">
          <a:xfrm>
            <a:off x="2999656" y="1891326"/>
            <a:ext cx="4032448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927107-6262-9C66-2E51-3B8567D2C050}"/>
              </a:ext>
            </a:extLst>
          </p:cNvPr>
          <p:cNvSpPr/>
          <p:nvPr/>
        </p:nvSpPr>
        <p:spPr bwMode="white">
          <a:xfrm>
            <a:off x="321914" y="2739673"/>
            <a:ext cx="1597622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41748F0-ADB5-C6F5-357E-9486D8531D3E}"/>
              </a:ext>
            </a:extLst>
          </p:cNvPr>
          <p:cNvSpPr/>
          <p:nvPr/>
        </p:nvSpPr>
        <p:spPr bwMode="white">
          <a:xfrm>
            <a:off x="321914" y="3588020"/>
            <a:ext cx="6710190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E333A0-AFBC-6B7E-4E1F-E99AC104252B}"/>
              </a:ext>
            </a:extLst>
          </p:cNvPr>
          <p:cNvSpPr/>
          <p:nvPr/>
        </p:nvSpPr>
        <p:spPr bwMode="white">
          <a:xfrm>
            <a:off x="321914" y="1891326"/>
            <a:ext cx="2605734" cy="4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DD63B-E496-4A96-FB39-CFDD302750E8}"/>
              </a:ext>
            </a:extLst>
          </p:cNvPr>
          <p:cNvSpPr/>
          <p:nvPr/>
        </p:nvSpPr>
        <p:spPr bwMode="white">
          <a:xfrm>
            <a:off x="1919536" y="2739673"/>
            <a:ext cx="5112568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72E849D-8FC8-5167-5DA0-FA7601B85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268167"/>
            <a:ext cx="3155543" cy="250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8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528D3-B845-FE22-D88A-DF47576CF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29287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0CD1A9A-A4EA-0C9F-D56B-F431EA60C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204" y="4005064"/>
            <a:ext cx="3049592" cy="257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7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0FEBF-845A-F92C-2F3F-FBC2B649A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83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6D9971-FFBB-3E63-C6F9-4316D73860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204" y="3933056"/>
            <a:ext cx="3049592" cy="257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02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CB23F-D479-DF74-47BE-9B712BBE6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845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44133-D882-36C8-133D-B418680D1FBD}"/>
              </a:ext>
            </a:extLst>
          </p:cNvPr>
          <p:cNvSpPr/>
          <p:nvPr/>
        </p:nvSpPr>
        <p:spPr bwMode="white">
          <a:xfrm>
            <a:off x="322220" y="1844824"/>
            <a:ext cx="6493860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3A6C467-C6CB-DD6F-AE2A-1249CED0F471}"/>
              </a:ext>
            </a:extLst>
          </p:cNvPr>
          <p:cNvSpPr/>
          <p:nvPr/>
        </p:nvSpPr>
        <p:spPr bwMode="white">
          <a:xfrm>
            <a:off x="322220" y="4077072"/>
            <a:ext cx="6637876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6E3959-BBEE-A15B-1C6C-B88E1E6A1E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030" y="1017898"/>
            <a:ext cx="3954741" cy="334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3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17EFD-6369-2031-72B5-6E8BF2B35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587342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D44639D-AAA7-186B-6F7A-6DB6AA9A19D4}"/>
              </a:ext>
            </a:extLst>
          </p:cNvPr>
          <p:cNvSpPr/>
          <p:nvPr/>
        </p:nvSpPr>
        <p:spPr bwMode="white">
          <a:xfrm>
            <a:off x="464735" y="2636912"/>
            <a:ext cx="5199217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D4ED178-AA60-D788-20E6-9004E89BE4C5}"/>
              </a:ext>
            </a:extLst>
          </p:cNvPr>
          <p:cNvSpPr/>
          <p:nvPr/>
        </p:nvSpPr>
        <p:spPr bwMode="white">
          <a:xfrm>
            <a:off x="464734" y="3933056"/>
            <a:ext cx="7910306" cy="134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F8AD85-2316-7D22-90A9-0A59EF5AC7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789040"/>
            <a:ext cx="3324960" cy="28123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46C86-1C76-07E6-6B9C-B0741E4D3901}"/>
              </a:ext>
            </a:extLst>
          </p:cNvPr>
          <p:cNvSpPr/>
          <p:nvPr/>
        </p:nvSpPr>
        <p:spPr bwMode="white">
          <a:xfrm>
            <a:off x="5663952" y="2636912"/>
            <a:ext cx="446449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7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2024-09-30T22:15:16Z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