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8F0992-B572-2D3B-4F65-0A8ECC079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414" y="2197036"/>
            <a:ext cx="9157171" cy="24639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DE063-E828-E2C9-0B67-1C0F846D4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3091" cy="461816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301F2FD-FF63-2548-CAC8-5E9E8923C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486" y="4005064"/>
            <a:ext cx="2505209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74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2C22B-B8E7-4627-29AD-730E96F9E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4432" cy="35996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5415AE5-81F1-DE72-CD2F-DEFB6E9ED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789040"/>
            <a:ext cx="2845719" cy="278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39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BE8CC-97A8-AF79-AFD2-82E9F9B37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90338-0109-49B0-7E8F-99A759D2CA1B}"/>
              </a:ext>
            </a:extLst>
          </p:cNvPr>
          <p:cNvSpPr/>
          <p:nvPr/>
        </p:nvSpPr>
        <p:spPr bwMode="white">
          <a:xfrm>
            <a:off x="321914" y="1986468"/>
            <a:ext cx="4189910" cy="10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5B8A5D-BB38-77C6-C336-D6C3384F4691}"/>
              </a:ext>
            </a:extLst>
          </p:cNvPr>
          <p:cNvSpPr/>
          <p:nvPr/>
        </p:nvSpPr>
        <p:spPr bwMode="white">
          <a:xfrm>
            <a:off x="321914" y="3406504"/>
            <a:ext cx="7502278" cy="12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5DA6EEE-3E2A-923F-04D0-BFDF59BD3489}"/>
              </a:ext>
            </a:extLst>
          </p:cNvPr>
          <p:cNvSpPr/>
          <p:nvPr/>
        </p:nvSpPr>
        <p:spPr bwMode="white">
          <a:xfrm>
            <a:off x="321914" y="4912313"/>
            <a:ext cx="10886654" cy="141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2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DDD4F-9DF4-845E-7FC7-D5DBFB513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071416-3A70-FA78-7B2A-607C85E832B2}"/>
              </a:ext>
            </a:extLst>
          </p:cNvPr>
          <p:cNvSpPr/>
          <p:nvPr/>
        </p:nvSpPr>
        <p:spPr bwMode="white">
          <a:xfrm>
            <a:off x="10471738" y="2918719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72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B59F8-C2D6-4A41-EB78-148ACDB5E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3601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D7D9FA-24DE-20A0-7E46-F4BB5D605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8472264" y="3119031"/>
            <a:ext cx="3575760" cy="373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11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2F8A9-2D4F-E597-3E33-B3ED7C1E4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742"/>
            <a:ext cx="11340000" cy="2520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5B99E-9655-E64A-1B29-E29A7716DD68}"/>
              </a:ext>
            </a:extLst>
          </p:cNvPr>
          <p:cNvSpPr/>
          <p:nvPr/>
        </p:nvSpPr>
        <p:spPr bwMode="white">
          <a:xfrm>
            <a:off x="9843324" y="4291958"/>
            <a:ext cx="437984" cy="39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5D638E-1969-BACA-52DE-A20B7A5B8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4308120" y="944448"/>
            <a:ext cx="3575760" cy="373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5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90EA7-E3FD-471B-5A41-CEC9C7C0E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2326" cy="4761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A678E-D5B4-BBEA-59AB-36BB1C790354}"/>
              </a:ext>
            </a:extLst>
          </p:cNvPr>
          <p:cNvSpPr/>
          <p:nvPr/>
        </p:nvSpPr>
        <p:spPr bwMode="white">
          <a:xfrm>
            <a:off x="2207568" y="5013176"/>
            <a:ext cx="444307" cy="48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226B8C-D3D7-0EFE-B6F1-B926855E7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25998" r="11953"/>
          <a:stretch/>
        </p:blipFill>
        <p:spPr>
          <a:xfrm>
            <a:off x="8950381" y="1728791"/>
            <a:ext cx="2881619" cy="285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6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E516A-CDD9-8DAD-DDFE-7163DAF7B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78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1E010-0760-8574-5124-927B0CDD3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21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DD488-7700-57EE-1234-1A243B09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09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A5458C-D242-39D2-7DD4-AA845B806CA3}"/>
              </a:ext>
            </a:extLst>
          </p:cNvPr>
          <p:cNvSpPr/>
          <p:nvPr/>
        </p:nvSpPr>
        <p:spPr bwMode="white">
          <a:xfrm>
            <a:off x="321914" y="1772816"/>
            <a:ext cx="5414046" cy="9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702196-DE91-D0CE-811A-CAF8EB9EC529}"/>
              </a:ext>
            </a:extLst>
          </p:cNvPr>
          <p:cNvSpPr/>
          <p:nvPr/>
        </p:nvSpPr>
        <p:spPr bwMode="white">
          <a:xfrm>
            <a:off x="321914" y="2993355"/>
            <a:ext cx="5990110" cy="9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E4F068-6075-ADE3-28B5-473A49823756}"/>
              </a:ext>
            </a:extLst>
          </p:cNvPr>
          <p:cNvSpPr/>
          <p:nvPr/>
        </p:nvSpPr>
        <p:spPr bwMode="white">
          <a:xfrm>
            <a:off x="321914" y="4237412"/>
            <a:ext cx="10799999" cy="1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94182B-DA34-EF5E-2FCC-084873509835}"/>
              </a:ext>
            </a:extLst>
          </p:cNvPr>
          <p:cNvSpPr/>
          <p:nvPr/>
        </p:nvSpPr>
        <p:spPr bwMode="white">
          <a:xfrm>
            <a:off x="9482525" y="776682"/>
            <a:ext cx="1641537" cy="9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E0CCB-0E8F-8E71-D83B-810BD629C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3034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388B5D-0937-EC97-DB03-1BB356ECA366}"/>
              </a:ext>
            </a:extLst>
          </p:cNvPr>
          <p:cNvSpPr/>
          <p:nvPr/>
        </p:nvSpPr>
        <p:spPr bwMode="white">
          <a:xfrm>
            <a:off x="6819347" y="4465751"/>
            <a:ext cx="218549" cy="2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2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9EF5C-35E3-DA57-9F1F-55BD50D70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95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56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B884D-84EA-53EE-4DFD-986FAF8B4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35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B4AD2-3687-1D7A-8270-49D6F1F84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47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023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9568F-F6AD-55BC-6FC0-2CB0875EC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669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8C222D3-F169-2C5A-2E3E-A9EC666C20C3}"/>
              </a:ext>
            </a:extLst>
          </p:cNvPr>
          <p:cNvSpPr/>
          <p:nvPr/>
        </p:nvSpPr>
        <p:spPr bwMode="white">
          <a:xfrm>
            <a:off x="321914" y="2996952"/>
            <a:ext cx="10800000" cy="1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47308FE-5EAB-5BDB-0B42-A2EA195FD90C}"/>
              </a:ext>
            </a:extLst>
          </p:cNvPr>
          <p:cNvSpPr/>
          <p:nvPr/>
        </p:nvSpPr>
        <p:spPr bwMode="white">
          <a:xfrm>
            <a:off x="321913" y="4664403"/>
            <a:ext cx="10800000" cy="119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76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8B27C-A7CF-BF18-AD07-306164E9D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12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E50E5-D3D4-5158-CB6B-AEA587F16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44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01BDD2-C22F-3455-2451-1C9EBF864941}"/>
              </a:ext>
            </a:extLst>
          </p:cNvPr>
          <p:cNvSpPr/>
          <p:nvPr/>
        </p:nvSpPr>
        <p:spPr bwMode="white">
          <a:xfrm>
            <a:off x="321913" y="1709883"/>
            <a:ext cx="4333927" cy="10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D7C76E-CE5C-9CBF-E5F2-933BD31DD7E6}"/>
              </a:ext>
            </a:extLst>
          </p:cNvPr>
          <p:cNvSpPr/>
          <p:nvPr/>
        </p:nvSpPr>
        <p:spPr bwMode="white">
          <a:xfrm>
            <a:off x="321914" y="3024752"/>
            <a:ext cx="10382599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C528DC-3394-457B-B1F2-DFA0B2FA5C0F}"/>
              </a:ext>
            </a:extLst>
          </p:cNvPr>
          <p:cNvSpPr/>
          <p:nvPr/>
        </p:nvSpPr>
        <p:spPr bwMode="white">
          <a:xfrm>
            <a:off x="321913" y="3529737"/>
            <a:ext cx="6566175" cy="7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6F0E81E-3CD7-A092-2ECF-4B8A4E036E31}"/>
              </a:ext>
            </a:extLst>
          </p:cNvPr>
          <p:cNvSpPr/>
          <p:nvPr/>
        </p:nvSpPr>
        <p:spPr bwMode="white">
          <a:xfrm>
            <a:off x="321913" y="4501598"/>
            <a:ext cx="10238583" cy="145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67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8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7E168-BCB7-4534-8CC7-DA26E7354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72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49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34D7E-E28C-C531-4CE1-2EA4AB8B0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6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CE21B-B2A7-ECE2-2B09-52F495E2352C}"/>
              </a:ext>
            </a:extLst>
          </p:cNvPr>
          <p:cNvSpPr/>
          <p:nvPr/>
        </p:nvSpPr>
        <p:spPr bwMode="white">
          <a:xfrm>
            <a:off x="7536161" y="4869160"/>
            <a:ext cx="1800200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97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1BDAC-5DDE-A096-3E8A-F9B6FF608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51032-3AE1-48A6-9ACB-CA79383A3200}"/>
              </a:ext>
            </a:extLst>
          </p:cNvPr>
          <p:cNvSpPr/>
          <p:nvPr/>
        </p:nvSpPr>
        <p:spPr bwMode="white">
          <a:xfrm>
            <a:off x="2347751" y="6178637"/>
            <a:ext cx="776331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2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7C703-3BB4-8C03-E1AF-C1AA5BD85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120376" cy="447515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93CEF1-D110-1CE8-4429-B8BD64265C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4514695"/>
            <a:ext cx="3559923" cy="21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09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64C0C-3F78-6E9B-B1BE-282C4DFA7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4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43DA0EA-798F-81B7-493B-D1EF91853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038" y="3861048"/>
            <a:ext cx="3559923" cy="21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086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836DE-3A94-CEA1-3652-5AB5F9A70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2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29D86-AB44-B3F2-BF2C-C4B55B648E70}"/>
              </a:ext>
            </a:extLst>
          </p:cNvPr>
          <p:cNvSpPr/>
          <p:nvPr/>
        </p:nvSpPr>
        <p:spPr bwMode="white">
          <a:xfrm>
            <a:off x="2216674" y="2060849"/>
            <a:ext cx="330326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3DFA96-534B-B51F-54D5-1F9B912AC14C}"/>
              </a:ext>
            </a:extLst>
          </p:cNvPr>
          <p:cNvSpPr/>
          <p:nvPr/>
        </p:nvSpPr>
        <p:spPr bwMode="white">
          <a:xfrm>
            <a:off x="902720" y="4509120"/>
            <a:ext cx="26730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7FB57F-0BC5-A7D5-D832-8342DD9A1F0D}"/>
              </a:ext>
            </a:extLst>
          </p:cNvPr>
          <p:cNvSpPr/>
          <p:nvPr/>
        </p:nvSpPr>
        <p:spPr bwMode="white">
          <a:xfrm>
            <a:off x="5591944" y="4725144"/>
            <a:ext cx="18722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8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0D8EF-E56A-3006-6B60-2412EE6EE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5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08DC1-253F-EF7A-C059-ADB918B9CEED}"/>
              </a:ext>
            </a:extLst>
          </p:cNvPr>
          <p:cNvSpPr/>
          <p:nvPr/>
        </p:nvSpPr>
        <p:spPr bwMode="white">
          <a:xfrm>
            <a:off x="6939294" y="980728"/>
            <a:ext cx="196501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20492D3-B848-5090-74FF-60F97701D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038" y="2585374"/>
            <a:ext cx="3559923" cy="21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4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921F6-D224-26AB-8B24-3BD5368AA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85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35C28-1AA7-CA8B-015E-743A214FEBE6}"/>
              </a:ext>
            </a:extLst>
          </p:cNvPr>
          <p:cNvSpPr/>
          <p:nvPr/>
        </p:nvSpPr>
        <p:spPr bwMode="white">
          <a:xfrm>
            <a:off x="7510578" y="1196753"/>
            <a:ext cx="961685" cy="5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4AF84-0E97-5D84-D35A-FE381F548AFD}"/>
              </a:ext>
            </a:extLst>
          </p:cNvPr>
          <p:cNvSpPr/>
          <p:nvPr/>
        </p:nvSpPr>
        <p:spPr bwMode="white">
          <a:xfrm>
            <a:off x="5301588" y="900000"/>
            <a:ext cx="1010436" cy="1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14703-27F8-1FD9-AA96-9A4983845C24}"/>
              </a:ext>
            </a:extLst>
          </p:cNvPr>
          <p:cNvSpPr/>
          <p:nvPr/>
        </p:nvSpPr>
        <p:spPr bwMode="white">
          <a:xfrm>
            <a:off x="4439817" y="2420888"/>
            <a:ext cx="12241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5103B6E-D23C-79AD-0163-B00EC8B18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038" y="3422300"/>
            <a:ext cx="3559923" cy="21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66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2024-09-29T08:43:45Z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