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50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11" autoAdjust="0"/>
    <p:restoredTop sz="94660"/>
  </p:normalViewPr>
  <p:slideViewPr>
    <p:cSldViewPr showGuides="1">
      <p:cViewPr varScale="1">
        <p:scale>
          <a:sx n="91" d="100"/>
          <a:sy n="91" d="100"/>
        </p:scale>
        <p:origin x="64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58828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C0A40F1-A9D4-6AEB-1F21-910E0317E0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2316060"/>
            <a:ext cx="10800000" cy="197174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DCE03E-A289-B415-2FDE-15F529A386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52764" cy="4473216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451F8498-8DD0-13C1-A2F8-78F4387EF26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8368" y="4107050"/>
            <a:ext cx="2626997" cy="2532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8259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156CB2-7CBB-338D-7F88-5B1DB57A06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93070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ADDA594-FDD5-A382-2454-B370025500A7}"/>
              </a:ext>
            </a:extLst>
          </p:cNvPr>
          <p:cNvSpPr/>
          <p:nvPr/>
        </p:nvSpPr>
        <p:spPr bwMode="white">
          <a:xfrm>
            <a:off x="321914" y="2708920"/>
            <a:ext cx="2533726" cy="631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60FEA5E-51AA-C410-0265-2EB1508F7E54}"/>
              </a:ext>
            </a:extLst>
          </p:cNvPr>
          <p:cNvSpPr/>
          <p:nvPr/>
        </p:nvSpPr>
        <p:spPr bwMode="white">
          <a:xfrm>
            <a:off x="321914" y="3518041"/>
            <a:ext cx="5054006" cy="77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9730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EEB323-1D2A-8A66-3282-2BF42320BB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4018110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DBCC674-ABBC-56A8-2ED9-F1F229E32250}"/>
              </a:ext>
            </a:extLst>
          </p:cNvPr>
          <p:cNvSpPr/>
          <p:nvPr/>
        </p:nvSpPr>
        <p:spPr bwMode="white">
          <a:xfrm>
            <a:off x="321912" y="2861656"/>
            <a:ext cx="541404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B2A3DC0-2161-C7D4-9F7D-29D2C85E6BC9}"/>
              </a:ext>
            </a:extLst>
          </p:cNvPr>
          <p:cNvSpPr/>
          <p:nvPr/>
        </p:nvSpPr>
        <p:spPr bwMode="white">
          <a:xfrm>
            <a:off x="321912" y="3672952"/>
            <a:ext cx="6998224" cy="1037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870B6D0-C96C-A9B7-E1A5-51B3FF83D8B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88657" y="2099546"/>
            <a:ext cx="2626997" cy="2532331"/>
          </a:xfrm>
          <a:prstGeom prst="rect">
            <a:avLst/>
          </a:prstGeom>
        </p:spPr>
      </p:pic>
      <p:pic>
        <p:nvPicPr>
          <p:cNvPr id="23" name="img_16777215">
            <a:extLst>
              <a:ext uri="{FF2B5EF4-FFF2-40B4-BE49-F238E27FC236}">
                <a16:creationId xmlns:a16="http://schemas.microsoft.com/office/drawing/2014/main" id="{39640A2F-BD4C-C548-FB4A-81C51C89AD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929" y="4710804"/>
            <a:ext cx="11340000" cy="2114425"/>
          </a:xfrm>
          <a:prstGeom prst="rect">
            <a:avLst/>
          </a:prstGeom>
        </p:spPr>
      </p:pic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B6B46984-64E5-B519-BCB8-C02AD3013467}"/>
              </a:ext>
            </a:extLst>
          </p:cNvPr>
          <p:cNvSpPr/>
          <p:nvPr/>
        </p:nvSpPr>
        <p:spPr bwMode="white">
          <a:xfrm>
            <a:off x="321912" y="6215665"/>
            <a:ext cx="2199445" cy="371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509F8250-EDC7-75B6-1C89-ACE9435A3CA3}"/>
              </a:ext>
            </a:extLst>
          </p:cNvPr>
          <p:cNvSpPr/>
          <p:nvPr/>
        </p:nvSpPr>
        <p:spPr bwMode="white">
          <a:xfrm>
            <a:off x="321912" y="4710804"/>
            <a:ext cx="7774470" cy="109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448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24" grpId="0" animBg="1"/>
      <p:bldP spid="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271A05-76B6-2ADB-0D7D-135DE27D27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2618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B0640C-6198-3015-1322-DEEC1E5EE623}"/>
              </a:ext>
            </a:extLst>
          </p:cNvPr>
          <p:cNvSpPr/>
          <p:nvPr/>
        </p:nvSpPr>
        <p:spPr bwMode="white">
          <a:xfrm>
            <a:off x="5735960" y="980729"/>
            <a:ext cx="5184576" cy="710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D5C25B9-761C-B6FC-6A7A-CD9A1C5E068F}"/>
              </a:ext>
            </a:extLst>
          </p:cNvPr>
          <p:cNvSpPr/>
          <p:nvPr/>
        </p:nvSpPr>
        <p:spPr bwMode="white">
          <a:xfrm>
            <a:off x="321914" y="1910472"/>
            <a:ext cx="5342038" cy="591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BADCFD6-E562-0E9B-B319-716C2D8EE007}"/>
              </a:ext>
            </a:extLst>
          </p:cNvPr>
          <p:cNvSpPr/>
          <p:nvPr/>
        </p:nvSpPr>
        <p:spPr bwMode="white">
          <a:xfrm>
            <a:off x="321914" y="2701691"/>
            <a:ext cx="6710190" cy="63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DD4278A-22C0-DAA4-28CD-4B23A63C2A7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1089" y="2934499"/>
            <a:ext cx="2626997" cy="2532331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9F77D8E-B265-CEC1-9EF7-5C820778E159}"/>
              </a:ext>
            </a:extLst>
          </p:cNvPr>
          <p:cNvSpPr/>
          <p:nvPr/>
        </p:nvSpPr>
        <p:spPr bwMode="white">
          <a:xfrm>
            <a:off x="5663952" y="1910472"/>
            <a:ext cx="5112568" cy="591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558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9D3522-75A9-CE63-2F6B-9FE5DA0A3C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900000"/>
            <a:ext cx="9192383" cy="47630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2E5BBA-A324-5A22-FA3F-80ECD9966996}"/>
              </a:ext>
            </a:extLst>
          </p:cNvPr>
          <p:cNvSpPr/>
          <p:nvPr/>
        </p:nvSpPr>
        <p:spPr bwMode="white">
          <a:xfrm>
            <a:off x="8328248" y="5067123"/>
            <a:ext cx="619052" cy="537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4739111-45D1-E71C-B61B-FC9820DE24B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29240" y="4030850"/>
            <a:ext cx="2423592" cy="2610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935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61F10A-5520-E22F-E2F8-A2549ECC86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3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2072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878051-59B1-8E0A-25D5-FB5967E673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84472" cy="298848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F7791F6-4DFD-483E-3ED2-048118E94C6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6200" y="3140968"/>
            <a:ext cx="3829860" cy="3549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4486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DA3A77-9FFE-4526-43B3-869823FAFF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36400" cy="3481679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E6AC314-57C1-01BC-3E53-35414D18E4E4}"/>
              </a:ext>
            </a:extLst>
          </p:cNvPr>
          <p:cNvSpPr/>
          <p:nvPr/>
        </p:nvSpPr>
        <p:spPr bwMode="white">
          <a:xfrm>
            <a:off x="4871864" y="3671310"/>
            <a:ext cx="3253806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4BD0CAC-D9DD-A1A0-1819-9B1FAD6BA38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6280" y="3683483"/>
            <a:ext cx="3397812" cy="314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1421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864547-2C81-5778-1C53-FCAC302B86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3"/>
          <a:stretch/>
        </p:blipFill>
        <p:spPr>
          <a:xfrm>
            <a:off x="360000" y="900000"/>
            <a:ext cx="5375960" cy="4451422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679FCF3-6BD7-86EA-ED0C-4047A127B6E5}"/>
              </a:ext>
            </a:extLst>
          </p:cNvPr>
          <p:cNvSpPr/>
          <p:nvPr/>
        </p:nvSpPr>
        <p:spPr bwMode="white">
          <a:xfrm>
            <a:off x="321914" y="3140969"/>
            <a:ext cx="3253806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E2293F9-5635-CE89-EC9E-CC9B1EF7BD75}"/>
              </a:ext>
            </a:extLst>
          </p:cNvPr>
          <p:cNvSpPr/>
          <p:nvPr/>
        </p:nvSpPr>
        <p:spPr bwMode="white">
          <a:xfrm>
            <a:off x="321913" y="4509120"/>
            <a:ext cx="5270031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54F875B-EEC3-EEA0-D647-05192EE9F18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48128" y="1268760"/>
            <a:ext cx="4404593" cy="4082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365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815683-AAAC-4BAE-76FE-78E1B6FA76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578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9DEBB7-F4AD-25B3-C7EA-898CA3BC7D33}"/>
              </a:ext>
            </a:extLst>
          </p:cNvPr>
          <p:cNvSpPr/>
          <p:nvPr/>
        </p:nvSpPr>
        <p:spPr bwMode="white">
          <a:xfrm>
            <a:off x="321913" y="2186769"/>
            <a:ext cx="5126015" cy="810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8A6117B-DC9F-1095-A6C2-B06895593717}"/>
              </a:ext>
            </a:extLst>
          </p:cNvPr>
          <p:cNvSpPr/>
          <p:nvPr/>
        </p:nvSpPr>
        <p:spPr bwMode="white">
          <a:xfrm>
            <a:off x="321912" y="3159869"/>
            <a:ext cx="8222359" cy="448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B37A7736-B796-3A88-94EB-538353D087BE}"/>
              </a:ext>
            </a:extLst>
          </p:cNvPr>
          <p:cNvSpPr/>
          <p:nvPr/>
        </p:nvSpPr>
        <p:spPr bwMode="white">
          <a:xfrm>
            <a:off x="321913" y="3861048"/>
            <a:ext cx="822235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D4A10D31-B429-FC38-FED0-244CD346A27D}"/>
              </a:ext>
            </a:extLst>
          </p:cNvPr>
          <p:cNvSpPr/>
          <p:nvPr/>
        </p:nvSpPr>
        <p:spPr bwMode="white">
          <a:xfrm>
            <a:off x="321913" y="4581128"/>
            <a:ext cx="822235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91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  <p:bldP spid="24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8D27AC-767B-4C18-8472-DA6DD4BBDD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32798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C0EA7E-75A4-8347-C989-9D1C19075095}"/>
              </a:ext>
            </a:extLst>
          </p:cNvPr>
          <p:cNvSpPr/>
          <p:nvPr/>
        </p:nvSpPr>
        <p:spPr bwMode="white">
          <a:xfrm>
            <a:off x="7778967" y="3627675"/>
            <a:ext cx="279697" cy="28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429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763000-524C-073A-F15E-4FB866BD4E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309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B6B4FB-CC4F-FF22-3E01-1A6E04239B51}"/>
              </a:ext>
            </a:extLst>
          </p:cNvPr>
          <p:cNvSpPr/>
          <p:nvPr/>
        </p:nvSpPr>
        <p:spPr bwMode="white">
          <a:xfrm>
            <a:off x="8328248" y="980728"/>
            <a:ext cx="288032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F841F14-57BD-F763-5854-8BD5D2E16FB3}"/>
              </a:ext>
            </a:extLst>
          </p:cNvPr>
          <p:cNvSpPr/>
          <p:nvPr/>
        </p:nvSpPr>
        <p:spPr bwMode="white">
          <a:xfrm>
            <a:off x="321914" y="1772816"/>
            <a:ext cx="6854206" cy="115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88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6F0EDB-BD16-0CB5-9D3F-73C9E0C37D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64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4829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FB5899-D795-ACF8-E73B-4D0FF29BB4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972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35478A-4DF1-365D-F55A-099687099D80}"/>
              </a:ext>
            </a:extLst>
          </p:cNvPr>
          <p:cNvSpPr/>
          <p:nvPr/>
        </p:nvSpPr>
        <p:spPr bwMode="white">
          <a:xfrm>
            <a:off x="902720" y="3120521"/>
            <a:ext cx="323727" cy="39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A668BDB-BDA0-D909-9449-D6D27023709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6141" y="3315888"/>
            <a:ext cx="3179718" cy="3230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388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1E3228-00B7-466F-0E42-80F3379EEF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900000"/>
            <a:ext cx="9264392" cy="483280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449FF1F5-AD26-8936-C025-0D4EF1391CE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20336" y="3320310"/>
            <a:ext cx="2905934" cy="3391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910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A87E6C-58AE-8E73-2DFD-DB6DD55FEF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20125" cy="5868000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9E77EFD-B3B8-B008-5837-04FD8EA1C35A}"/>
              </a:ext>
            </a:extLst>
          </p:cNvPr>
          <p:cNvSpPr/>
          <p:nvPr/>
        </p:nvSpPr>
        <p:spPr bwMode="white">
          <a:xfrm>
            <a:off x="322988" y="3068960"/>
            <a:ext cx="5989036" cy="207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85BD6998-EF03-86B0-AB24-E48C455E3BAD}"/>
              </a:ext>
            </a:extLst>
          </p:cNvPr>
          <p:cNvSpPr/>
          <p:nvPr/>
        </p:nvSpPr>
        <p:spPr bwMode="white">
          <a:xfrm>
            <a:off x="322988" y="5229200"/>
            <a:ext cx="7357188" cy="72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5175AABC-2022-EF78-72FF-4ED0BF6593A5}"/>
              </a:ext>
            </a:extLst>
          </p:cNvPr>
          <p:cNvSpPr/>
          <p:nvPr/>
        </p:nvSpPr>
        <p:spPr bwMode="white">
          <a:xfrm>
            <a:off x="322988" y="6039200"/>
            <a:ext cx="6925140" cy="72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008FA3A-FCF4-9A8E-D9F9-0B588A140C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900000"/>
            <a:ext cx="3528392" cy="4117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881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8" grpId="0" animBg="1"/>
      <p:bldP spid="3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8C7D62-2459-4475-BF41-0EF0F1D310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14685" cy="5868000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FC9F7F5-7340-2375-2FD6-6D35431665EC}"/>
              </a:ext>
            </a:extLst>
          </p:cNvPr>
          <p:cNvSpPr/>
          <p:nvPr/>
        </p:nvSpPr>
        <p:spPr bwMode="white">
          <a:xfrm>
            <a:off x="325356" y="3069532"/>
            <a:ext cx="6490724" cy="53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64BBF2E-7F8A-2035-E361-0F7024CD30BB}"/>
              </a:ext>
            </a:extLst>
          </p:cNvPr>
          <p:cNvSpPr/>
          <p:nvPr/>
        </p:nvSpPr>
        <p:spPr bwMode="white">
          <a:xfrm>
            <a:off x="325356" y="3789041"/>
            <a:ext cx="649072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E74E7F3D-F40B-CD72-D74A-1851595421EF}"/>
              </a:ext>
            </a:extLst>
          </p:cNvPr>
          <p:cNvSpPr/>
          <p:nvPr/>
        </p:nvSpPr>
        <p:spPr bwMode="white">
          <a:xfrm>
            <a:off x="325357" y="4556105"/>
            <a:ext cx="6490724" cy="62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0FFBE323-B0D2-3588-415B-F5A8997A69F1}"/>
              </a:ext>
            </a:extLst>
          </p:cNvPr>
          <p:cNvSpPr/>
          <p:nvPr/>
        </p:nvSpPr>
        <p:spPr bwMode="white">
          <a:xfrm>
            <a:off x="325356" y="5372971"/>
            <a:ext cx="6490724" cy="551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D0B60C25-8C95-803F-2960-5B0CFB941B27}"/>
              </a:ext>
            </a:extLst>
          </p:cNvPr>
          <p:cNvSpPr/>
          <p:nvPr/>
        </p:nvSpPr>
        <p:spPr bwMode="white">
          <a:xfrm>
            <a:off x="325356" y="6068634"/>
            <a:ext cx="649072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73BE2B3-5CD5-723A-98F8-A2620DA5348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48328" y="1556792"/>
            <a:ext cx="2913899" cy="340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680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2" grpId="0" animBg="1"/>
      <p:bldP spid="25" grpId="0" animBg="1"/>
      <p:bldP spid="29" grpId="0" animBg="1"/>
      <p:bldP spid="3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C6C5BE-FCFE-856A-1EB5-AB4386DAE4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52352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2ACA989-4DBE-D70F-5987-77B17E11125E}"/>
              </a:ext>
            </a:extLst>
          </p:cNvPr>
          <p:cNvSpPr/>
          <p:nvPr/>
        </p:nvSpPr>
        <p:spPr bwMode="white">
          <a:xfrm>
            <a:off x="321914" y="1844824"/>
            <a:ext cx="7200000" cy="1075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28BA275-6B3D-D7E2-9A12-77BDDA1A51CA}"/>
              </a:ext>
            </a:extLst>
          </p:cNvPr>
          <p:cNvSpPr/>
          <p:nvPr/>
        </p:nvSpPr>
        <p:spPr bwMode="white">
          <a:xfrm>
            <a:off x="321914" y="3311617"/>
            <a:ext cx="7200000" cy="448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4A695DB-BC93-8439-708E-2FB720C9592F}"/>
              </a:ext>
            </a:extLst>
          </p:cNvPr>
          <p:cNvSpPr/>
          <p:nvPr/>
        </p:nvSpPr>
        <p:spPr bwMode="white">
          <a:xfrm>
            <a:off x="321914" y="4150440"/>
            <a:ext cx="7200000" cy="43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20B72C5-57B3-BCB6-7691-6951DC026123}"/>
              </a:ext>
            </a:extLst>
          </p:cNvPr>
          <p:cNvSpPr/>
          <p:nvPr/>
        </p:nvSpPr>
        <p:spPr bwMode="white">
          <a:xfrm>
            <a:off x="321914" y="5036924"/>
            <a:ext cx="7200000" cy="381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BBB5E21A-D05F-80A6-816A-BB665AD6E61E}"/>
              </a:ext>
            </a:extLst>
          </p:cNvPr>
          <p:cNvSpPr/>
          <p:nvPr/>
        </p:nvSpPr>
        <p:spPr bwMode="white">
          <a:xfrm>
            <a:off x="321914" y="5733257"/>
            <a:ext cx="728625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0B231A9-84F4-A0D5-2540-8184A84F4A4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00256" y="900000"/>
            <a:ext cx="2913899" cy="340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884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20" grpId="0" animBg="1"/>
      <p:bldP spid="21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360D28-6580-1E98-5E66-8054EDB96B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146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7A22F2-1CF3-88C7-DA44-FB786A55D9A7}"/>
              </a:ext>
            </a:extLst>
          </p:cNvPr>
          <p:cNvSpPr/>
          <p:nvPr/>
        </p:nvSpPr>
        <p:spPr bwMode="white">
          <a:xfrm>
            <a:off x="10433652" y="2625336"/>
            <a:ext cx="380856" cy="390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708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C17620-073D-581F-BF17-DB547871F1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0153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5276B8-3421-4974-7909-6DD506D9EC42}"/>
              </a:ext>
            </a:extLst>
          </p:cNvPr>
          <p:cNvSpPr/>
          <p:nvPr/>
        </p:nvSpPr>
        <p:spPr bwMode="white">
          <a:xfrm>
            <a:off x="10071611" y="4570932"/>
            <a:ext cx="356976" cy="384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993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CB42E1-5F6E-E77F-FB29-4D38C90396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9911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259EF3-595C-D990-160B-6FA551211A60}"/>
              </a:ext>
            </a:extLst>
          </p:cNvPr>
          <p:cNvSpPr/>
          <p:nvPr/>
        </p:nvSpPr>
        <p:spPr bwMode="white">
          <a:xfrm>
            <a:off x="8951713" y="2463053"/>
            <a:ext cx="183360" cy="34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68F7C5-7C47-440D-F9EA-A872715E2F49}"/>
              </a:ext>
            </a:extLst>
          </p:cNvPr>
          <p:cNvSpPr/>
          <p:nvPr/>
        </p:nvSpPr>
        <p:spPr bwMode="white">
          <a:xfrm>
            <a:off x="1364112" y="6095625"/>
            <a:ext cx="288136" cy="34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399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ECA504-10B8-8366-B6D6-D642FA8477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079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7F346E3-220D-B9DB-43F2-01F877F68EE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52184" y="3212976"/>
            <a:ext cx="3861946" cy="3069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9295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E7C727-B84F-B3F6-057F-8FA569E7F2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005873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4418C4-0CC6-8B23-2FAD-220196E045A1}"/>
              </a:ext>
            </a:extLst>
          </p:cNvPr>
          <p:cNvSpPr/>
          <p:nvPr/>
        </p:nvSpPr>
        <p:spPr bwMode="white">
          <a:xfrm>
            <a:off x="329752" y="3236613"/>
            <a:ext cx="3678016" cy="134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2B094C3-59C4-0DA9-CE69-5EB91ACC384E}"/>
              </a:ext>
            </a:extLst>
          </p:cNvPr>
          <p:cNvSpPr/>
          <p:nvPr/>
        </p:nvSpPr>
        <p:spPr bwMode="white">
          <a:xfrm>
            <a:off x="329752" y="4797153"/>
            <a:ext cx="324596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A6D62A4-FD49-B536-5E52-0A277606CD2F}"/>
              </a:ext>
            </a:extLst>
          </p:cNvPr>
          <p:cNvSpPr/>
          <p:nvPr/>
        </p:nvSpPr>
        <p:spPr bwMode="white">
          <a:xfrm>
            <a:off x="329752" y="5805267"/>
            <a:ext cx="6918376" cy="864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56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025A70-6CEE-04D9-1A4C-C8451B7B4B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4222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FE90BD-B9E2-9A9B-BBF7-1B30C1BBB0C4}"/>
              </a:ext>
            </a:extLst>
          </p:cNvPr>
          <p:cNvSpPr/>
          <p:nvPr/>
        </p:nvSpPr>
        <p:spPr bwMode="white">
          <a:xfrm>
            <a:off x="321914" y="1700808"/>
            <a:ext cx="7718302" cy="1190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3136D5B-1D37-C032-0B22-255928C8AD95}"/>
              </a:ext>
            </a:extLst>
          </p:cNvPr>
          <p:cNvSpPr/>
          <p:nvPr/>
        </p:nvSpPr>
        <p:spPr bwMode="white">
          <a:xfrm>
            <a:off x="321914" y="3030386"/>
            <a:ext cx="4981998" cy="1190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C443E38-5277-FAB2-EF3D-EEC0815A436D}"/>
              </a:ext>
            </a:extLst>
          </p:cNvPr>
          <p:cNvSpPr/>
          <p:nvPr/>
        </p:nvSpPr>
        <p:spPr bwMode="white">
          <a:xfrm>
            <a:off x="321914" y="4359964"/>
            <a:ext cx="10814646" cy="1013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070F45EA-BD6D-CE43-9B8F-B8C649C0E3B8}"/>
              </a:ext>
            </a:extLst>
          </p:cNvPr>
          <p:cNvSpPr/>
          <p:nvPr/>
        </p:nvSpPr>
        <p:spPr bwMode="white">
          <a:xfrm>
            <a:off x="321914" y="5512091"/>
            <a:ext cx="4045894" cy="839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423A9D6-F083-72A2-9BFD-82521D6CB09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4232" y="1049033"/>
            <a:ext cx="3861946" cy="3069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754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3" grpId="0" animBg="1"/>
      <p:bldP spid="24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CD978E-213B-6CCB-FECA-3100C4224C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08486" cy="43292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3D49262-DF70-6FA3-E437-812AF9FCA72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8368" y="4149080"/>
            <a:ext cx="2626997" cy="2532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16641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</Words>
  <Application>Microsoft Office PowerPoint</Application>
  <PresentationFormat>宽屏</PresentationFormat>
  <Paragraphs>1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70</cp:revision>
  <dcterms:created xsi:type="dcterms:W3CDTF">2015-09-16T06:44:00Z</dcterms:created>
  <dcterms:modified xsi:type="dcterms:W3CDTF">2024-09-30T22:05:07Z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