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7"/>
  </p:handout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850390"/>
            <a:ext cx="10800000" cy="2721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8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8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75790"/>
            <a:ext cx="85540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00985"/>
            <a:ext cx="541020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19880"/>
            <a:ext cx="467931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77130"/>
            <a:ext cx="41611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778500"/>
            <a:ext cx="85540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5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27495" y="4798060"/>
            <a:ext cx="94488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9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5400" y="4309745"/>
            <a:ext cx="299910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72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2424" y="3807205"/>
            <a:ext cx="267763" cy="27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1865" y="3601720"/>
            <a:ext cx="26301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0890" y="3382010"/>
            <a:ext cx="9613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3835" y="4320540"/>
            <a:ext cx="11042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2204720"/>
            <a:ext cx="2795270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68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03095"/>
            <a:ext cx="60667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82240"/>
            <a:ext cx="606679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573145"/>
            <a:ext cx="606679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864090" cy="4155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755" y="3860800"/>
            <a:ext cx="3070225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2996565"/>
            <a:ext cx="352615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471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70341" y="3919712"/>
            <a:ext cx="237192" cy="27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80440"/>
            <a:ext cx="1022604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2637155"/>
            <a:ext cx="460883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3495040"/>
            <a:ext cx="33058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5229225"/>
            <a:ext cx="6515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5185" y="3500755"/>
            <a:ext cx="3407410" cy="316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73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41170"/>
            <a:ext cx="406400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36265"/>
            <a:ext cx="6770370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38700"/>
            <a:ext cx="61588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1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63725"/>
            <a:ext cx="64484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15260"/>
            <a:ext cx="520382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85920"/>
            <a:ext cx="439991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77900"/>
            <a:ext cx="10800000" cy="502225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0704195" y="2239010"/>
            <a:ext cx="3460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90" y="4797425"/>
            <a:ext cx="34607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7997825" cy="2884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2277110"/>
            <a:ext cx="4613910" cy="4454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95" y="764745"/>
            <a:ext cx="84755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1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214" y="1785835"/>
            <a:ext cx="10321209" cy="30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48199"/>
            <a:ext cx="4065642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2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069142"/>
            <a:ext cx="371334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76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7425" y="3333750"/>
            <a:ext cx="226377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339590"/>
            <a:ext cx="542721" cy="40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64</cp:revision>
  <dcterms:created xsi:type="dcterms:W3CDTF">2015-09-16T06:44:00Z</dcterms:created>
  <dcterms:modified xsi:type="dcterms:W3CDTF">2024-09-29T07:22:53Z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