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47" r:id="rId3"/>
    <p:sldId id="346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64" autoAdjust="0"/>
    <p:restoredTop sz="94660"/>
  </p:normalViewPr>
  <p:slideViewPr>
    <p:cSldViewPr showGuides="1">
      <p:cViewPr>
        <p:scale>
          <a:sx n="125" d="100"/>
          <a:sy n="125" d="100"/>
        </p:scale>
        <p:origin x="6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DD31024-E54F-CC6C-48AF-77D74AC9F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593" y="3067031"/>
            <a:ext cx="8026813" cy="7239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E89CD7-8CAC-3C10-EFFD-B4C70E6EFD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598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D53F93-1A38-2CE3-9730-C52A07CBA97B}"/>
              </a:ext>
            </a:extLst>
          </p:cNvPr>
          <p:cNvSpPr/>
          <p:nvPr/>
        </p:nvSpPr>
        <p:spPr bwMode="white">
          <a:xfrm>
            <a:off x="2567608" y="980728"/>
            <a:ext cx="1115363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938D6B-0ED7-A3B4-9E1C-8A4573735031}"/>
              </a:ext>
            </a:extLst>
          </p:cNvPr>
          <p:cNvSpPr/>
          <p:nvPr/>
        </p:nvSpPr>
        <p:spPr bwMode="white">
          <a:xfrm>
            <a:off x="3759143" y="2614393"/>
            <a:ext cx="818841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BD15B0-EAE3-EE70-8DA6-35547CFE7C84}"/>
              </a:ext>
            </a:extLst>
          </p:cNvPr>
          <p:cNvSpPr/>
          <p:nvPr/>
        </p:nvSpPr>
        <p:spPr bwMode="white">
          <a:xfrm>
            <a:off x="2730831" y="3557310"/>
            <a:ext cx="818841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620E85-64FA-ECC6-08D8-991A428B17E7}"/>
              </a:ext>
            </a:extLst>
          </p:cNvPr>
          <p:cNvSpPr/>
          <p:nvPr/>
        </p:nvSpPr>
        <p:spPr bwMode="white">
          <a:xfrm>
            <a:off x="3682972" y="4452604"/>
            <a:ext cx="1685289" cy="4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0E10253-8985-2E0E-02D5-5BE209198D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36" y="1375189"/>
            <a:ext cx="4089153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6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332E3-8FE3-5CA2-6A1F-0720761F3B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749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59945F-1F98-E8A1-9FFA-02F17F082945}"/>
              </a:ext>
            </a:extLst>
          </p:cNvPr>
          <p:cNvSpPr/>
          <p:nvPr/>
        </p:nvSpPr>
        <p:spPr bwMode="white">
          <a:xfrm>
            <a:off x="2639617" y="980728"/>
            <a:ext cx="115212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EE68B9-E22F-B63F-59E0-F87DA456BED5}"/>
              </a:ext>
            </a:extLst>
          </p:cNvPr>
          <p:cNvSpPr/>
          <p:nvPr/>
        </p:nvSpPr>
        <p:spPr bwMode="white">
          <a:xfrm>
            <a:off x="6888088" y="900000"/>
            <a:ext cx="720080" cy="137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2B63AA-E893-DE63-4213-782B212D25DD}"/>
              </a:ext>
            </a:extLst>
          </p:cNvPr>
          <p:cNvSpPr/>
          <p:nvPr/>
        </p:nvSpPr>
        <p:spPr bwMode="white">
          <a:xfrm>
            <a:off x="3511586" y="2703480"/>
            <a:ext cx="1047355" cy="39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00EDA6-C300-EFE6-6AA2-8BC04827343D}"/>
              </a:ext>
            </a:extLst>
          </p:cNvPr>
          <p:cNvSpPr/>
          <p:nvPr/>
        </p:nvSpPr>
        <p:spPr bwMode="white">
          <a:xfrm>
            <a:off x="5615818" y="3638618"/>
            <a:ext cx="1047355" cy="39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140F55A-8983-6118-A5F9-0AF297FD5C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0527" y="2863000"/>
            <a:ext cx="4089153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43632-AE57-5CBD-A3AF-19B7905136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622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B0ECB5-90B9-C70B-109E-6524EB144C9D}"/>
              </a:ext>
            </a:extLst>
          </p:cNvPr>
          <p:cNvSpPr/>
          <p:nvPr/>
        </p:nvSpPr>
        <p:spPr bwMode="white">
          <a:xfrm>
            <a:off x="9332391" y="5313682"/>
            <a:ext cx="329494" cy="35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19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5AC72C-EA4F-C322-F465-CCCD877495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09224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B7DE5D-98D4-D542-90DD-8CC6EA5DDDE5}"/>
              </a:ext>
            </a:extLst>
          </p:cNvPr>
          <p:cNvSpPr/>
          <p:nvPr/>
        </p:nvSpPr>
        <p:spPr bwMode="white">
          <a:xfrm>
            <a:off x="5591944" y="5661248"/>
            <a:ext cx="1296144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30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30F8E-877F-EDC8-B26A-CD4047132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783369"/>
            <a:ext cx="8904352" cy="431673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F98041B-2D64-BD6A-DAFF-2C0A1D8658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9129" y="3935678"/>
            <a:ext cx="3043535" cy="280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9875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CDB835-797B-8F31-107D-313D672E0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0294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BF76A4-285D-01F4-5A4F-21B05EC9C07F}"/>
              </a:ext>
            </a:extLst>
          </p:cNvPr>
          <p:cNvSpPr/>
          <p:nvPr/>
        </p:nvSpPr>
        <p:spPr bwMode="white">
          <a:xfrm>
            <a:off x="321914" y="1916832"/>
            <a:ext cx="5270030" cy="65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692352C-50C5-8C9F-5B7D-C6B1571374A5}"/>
              </a:ext>
            </a:extLst>
          </p:cNvPr>
          <p:cNvSpPr/>
          <p:nvPr/>
        </p:nvSpPr>
        <p:spPr bwMode="white">
          <a:xfrm>
            <a:off x="321914" y="2708921"/>
            <a:ext cx="4549950" cy="65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D70C504-C66F-AE1B-A841-EFCEBD5D3CBE}"/>
              </a:ext>
            </a:extLst>
          </p:cNvPr>
          <p:cNvSpPr/>
          <p:nvPr/>
        </p:nvSpPr>
        <p:spPr bwMode="white">
          <a:xfrm>
            <a:off x="321914" y="3645024"/>
            <a:ext cx="685420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05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BFEBED-9AA6-6E42-1C62-FDFCAB953F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71964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3C45D7-CFE0-749B-37C1-FE327CFE4D5D}"/>
              </a:ext>
            </a:extLst>
          </p:cNvPr>
          <p:cNvSpPr/>
          <p:nvPr/>
        </p:nvSpPr>
        <p:spPr bwMode="white">
          <a:xfrm>
            <a:off x="324828" y="1643802"/>
            <a:ext cx="2818844" cy="63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F61D20-29BE-E9CC-5D39-68CFC22CE3B2}"/>
              </a:ext>
            </a:extLst>
          </p:cNvPr>
          <p:cNvSpPr/>
          <p:nvPr/>
        </p:nvSpPr>
        <p:spPr bwMode="white">
          <a:xfrm>
            <a:off x="324829" y="2491584"/>
            <a:ext cx="7355347" cy="63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EA095B9-5023-43B0-B1EA-0D622BBB9C71}"/>
              </a:ext>
            </a:extLst>
          </p:cNvPr>
          <p:cNvSpPr/>
          <p:nvPr/>
        </p:nvSpPr>
        <p:spPr bwMode="white">
          <a:xfrm>
            <a:off x="324829" y="3416113"/>
            <a:ext cx="3895113" cy="36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4B75AA6-4AE2-7B97-6BC4-96593F86643B}"/>
              </a:ext>
            </a:extLst>
          </p:cNvPr>
          <p:cNvSpPr/>
          <p:nvPr/>
        </p:nvSpPr>
        <p:spPr bwMode="white">
          <a:xfrm>
            <a:off x="324829" y="4077072"/>
            <a:ext cx="562715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2777223-5E3D-6BDD-851F-16B4E1F93802}"/>
              </a:ext>
            </a:extLst>
          </p:cNvPr>
          <p:cNvSpPr/>
          <p:nvPr/>
        </p:nvSpPr>
        <p:spPr bwMode="white">
          <a:xfrm>
            <a:off x="324829" y="5509943"/>
            <a:ext cx="2919137" cy="38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F11B2E6-C54A-CA44-F2CB-6A55F76CB30D}"/>
              </a:ext>
            </a:extLst>
          </p:cNvPr>
          <p:cNvSpPr/>
          <p:nvPr/>
        </p:nvSpPr>
        <p:spPr bwMode="white">
          <a:xfrm>
            <a:off x="324828" y="6177780"/>
            <a:ext cx="4475028" cy="63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623008B-A648-1E69-457D-FB28215AFF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1229" y="3059501"/>
            <a:ext cx="3593165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26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6" grpId="0" animBg="1"/>
      <p:bldP spid="26" grpId="0" animBg="1"/>
      <p:bldP spid="34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A23F3-59BD-6F71-D397-A2E91D4952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8544312" cy="378163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9A75451-D320-1F80-8FD7-8400ECAC6A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3806" y="4437112"/>
            <a:ext cx="3536699" cy="236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2988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3AEE3-50E0-4233-8DDE-C678DD51B5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768"/>
            <a:ext cx="8400296" cy="410093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248EA89-D1B7-B348-E2BE-CF336E6FF5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256" y="1925553"/>
            <a:ext cx="3536699" cy="236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4198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9E2722-7398-EF88-5086-639104582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2053"/>
            <a:ext cx="9264392" cy="384344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F263912-186D-7BB3-FB7F-EBF58133AF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736" y="4231132"/>
            <a:ext cx="3536699" cy="236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66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85F08-5911-1D4A-12F5-D49D6A0900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9120376" cy="431852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A6246C5-B8B9-A594-B78E-E4A898E7C9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00"/>
          <a:stretch/>
        </p:blipFill>
        <p:spPr>
          <a:xfrm>
            <a:off x="9499997" y="1651913"/>
            <a:ext cx="2456433" cy="422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4505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7C85E-BB1D-1BFE-F6E1-0E2577D73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4251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6FF614E-4CBC-2CFF-F418-F9B53B443417}"/>
              </a:ext>
            </a:extLst>
          </p:cNvPr>
          <p:cNvSpPr/>
          <p:nvPr/>
        </p:nvSpPr>
        <p:spPr bwMode="white">
          <a:xfrm>
            <a:off x="360000" y="1844824"/>
            <a:ext cx="5630430" cy="233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B3E6742-4B07-C88B-DA9F-CBFD881DD104}"/>
              </a:ext>
            </a:extLst>
          </p:cNvPr>
          <p:cNvSpPr/>
          <p:nvPr/>
        </p:nvSpPr>
        <p:spPr bwMode="white">
          <a:xfrm>
            <a:off x="321913" y="4390072"/>
            <a:ext cx="5630430" cy="72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18F99D9-859C-807C-A980-CD3A74D92D2A}"/>
              </a:ext>
            </a:extLst>
          </p:cNvPr>
          <p:cNvSpPr/>
          <p:nvPr/>
        </p:nvSpPr>
        <p:spPr bwMode="white">
          <a:xfrm>
            <a:off x="321913" y="5318957"/>
            <a:ext cx="5630430" cy="61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F0411B3-7DB1-3409-AF31-B6B436920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9657" y="1072030"/>
            <a:ext cx="4791028" cy="320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5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4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75A04-7C56-2A4A-2A6F-3E09B9DDE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0028" cy="5868000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2D6EC4E-8AC4-3A78-E79F-010EDBF74FFE}"/>
              </a:ext>
            </a:extLst>
          </p:cNvPr>
          <p:cNvSpPr/>
          <p:nvPr/>
        </p:nvSpPr>
        <p:spPr bwMode="white">
          <a:xfrm>
            <a:off x="328662" y="1772816"/>
            <a:ext cx="382312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3C8F8BD-6EFE-73A8-DFF7-56A52510216B}"/>
              </a:ext>
            </a:extLst>
          </p:cNvPr>
          <p:cNvSpPr/>
          <p:nvPr/>
        </p:nvSpPr>
        <p:spPr bwMode="white">
          <a:xfrm>
            <a:off x="328663" y="2983962"/>
            <a:ext cx="6559425" cy="38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CC6FD50-2D0D-665C-90EC-135539C2215E}"/>
              </a:ext>
            </a:extLst>
          </p:cNvPr>
          <p:cNvSpPr/>
          <p:nvPr/>
        </p:nvSpPr>
        <p:spPr bwMode="white">
          <a:xfrm>
            <a:off x="328663" y="3696897"/>
            <a:ext cx="6559425" cy="36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F96848E3-C554-E4F6-261F-9AF3D302B1EB}"/>
              </a:ext>
            </a:extLst>
          </p:cNvPr>
          <p:cNvSpPr/>
          <p:nvPr/>
        </p:nvSpPr>
        <p:spPr bwMode="white">
          <a:xfrm>
            <a:off x="328662" y="4472507"/>
            <a:ext cx="6559425" cy="73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55788FBD-8D1F-F03F-9C3C-F035D9C1AE3C}"/>
              </a:ext>
            </a:extLst>
          </p:cNvPr>
          <p:cNvSpPr/>
          <p:nvPr/>
        </p:nvSpPr>
        <p:spPr bwMode="white">
          <a:xfrm>
            <a:off x="328662" y="5592833"/>
            <a:ext cx="6559425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352FFA61-7D62-F1A2-3885-C069A3E72E15}"/>
              </a:ext>
            </a:extLst>
          </p:cNvPr>
          <p:cNvSpPr/>
          <p:nvPr/>
        </p:nvSpPr>
        <p:spPr bwMode="white">
          <a:xfrm>
            <a:off x="328663" y="6290098"/>
            <a:ext cx="6559425" cy="37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C661E63-2136-F407-E810-E01359C941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7400" y="1052736"/>
            <a:ext cx="4120038" cy="275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2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6" grpId="0" animBg="1"/>
      <p:bldP spid="38" grpId="0" animBg="1"/>
      <p:bldP spid="45" grpId="0" animBg="1"/>
      <p:bldP spid="4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09ED782-D998-090E-5B15-F5645FB69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873073"/>
            <a:ext cx="10800000" cy="452821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0F46C7D-7466-5456-F2FC-6029B58E882C}"/>
              </a:ext>
            </a:extLst>
          </p:cNvPr>
          <p:cNvSpPr/>
          <p:nvPr/>
        </p:nvSpPr>
        <p:spPr bwMode="white">
          <a:xfrm>
            <a:off x="5210737" y="4339705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0A5E72F-EF25-4BDE-A910-F441F9053FCB}"/>
              </a:ext>
            </a:extLst>
          </p:cNvPr>
          <p:cNvSpPr/>
          <p:nvPr/>
        </p:nvSpPr>
        <p:spPr bwMode="white">
          <a:xfrm>
            <a:off x="10704512" y="386104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66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377D3-7D39-6FA3-6B49-ABE4BF677C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6440" cy="311637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C834D03-63D6-FE6C-E77E-CD46BD035D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00"/>
          <a:stretch/>
        </p:blipFill>
        <p:spPr>
          <a:xfrm>
            <a:off x="9552384" y="2656582"/>
            <a:ext cx="2456433" cy="422340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532F35-4963-6771-D425-B3E683CA1973}"/>
              </a:ext>
            </a:extLst>
          </p:cNvPr>
          <p:cNvSpPr/>
          <p:nvPr/>
        </p:nvSpPr>
        <p:spPr bwMode="white">
          <a:xfrm>
            <a:off x="8328248" y="2468099"/>
            <a:ext cx="720080" cy="60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66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033EB-AC9F-2F9A-2162-3D497DBA6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00000"/>
            <a:ext cx="8976360" cy="44353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8BA7D3-8C2C-FE2F-46B9-FD05FFFD244E}"/>
              </a:ext>
            </a:extLst>
          </p:cNvPr>
          <p:cNvSpPr/>
          <p:nvPr/>
        </p:nvSpPr>
        <p:spPr bwMode="white">
          <a:xfrm>
            <a:off x="7969632" y="3970994"/>
            <a:ext cx="604531" cy="533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C8CADA-404B-5DA2-E18B-E8DF686C26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8" t="30535" r="26548"/>
          <a:stretch/>
        </p:blipFill>
        <p:spPr>
          <a:xfrm>
            <a:off x="8879671" y="4090356"/>
            <a:ext cx="3248949" cy="272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56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508B47-6D56-A001-80B4-FFA4142FD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88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6D28E5-70EE-5C59-C4C4-2C564881E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57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3D7595-BE4A-934A-5323-C27A1E52EB8B}"/>
              </a:ext>
            </a:extLst>
          </p:cNvPr>
          <p:cNvSpPr/>
          <p:nvPr/>
        </p:nvSpPr>
        <p:spPr bwMode="white">
          <a:xfrm>
            <a:off x="902720" y="3868491"/>
            <a:ext cx="314206" cy="39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A47530D-BEBB-3FE1-16A9-0CEBF09812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573016"/>
            <a:ext cx="1648279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41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F4A38-E3F3-418B-CF39-6DE868DD01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8904352" cy="361766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23E1929-FDB6-D432-AF3A-6A7D764518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288" y="4206735"/>
            <a:ext cx="3175916" cy="251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38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B0336-DC54-8E05-1FB3-97F7A32C84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336400" cy="378142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5A6A57A-1623-7B2D-1DC9-17F8C4DC3C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224" y="3933056"/>
            <a:ext cx="3528392" cy="279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496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37631-A472-C138-BE7C-EBA6FCD900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90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43F7B2-D024-7958-8892-23FD1351D9B8}"/>
              </a:ext>
            </a:extLst>
          </p:cNvPr>
          <p:cNvSpPr/>
          <p:nvPr/>
        </p:nvSpPr>
        <p:spPr bwMode="white">
          <a:xfrm>
            <a:off x="5111183" y="1214425"/>
            <a:ext cx="809319" cy="37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8FE277-B9B5-9C02-99DA-B0282B5DC8C1}"/>
              </a:ext>
            </a:extLst>
          </p:cNvPr>
          <p:cNvSpPr/>
          <p:nvPr/>
        </p:nvSpPr>
        <p:spPr bwMode="white">
          <a:xfrm>
            <a:off x="3473501" y="2148173"/>
            <a:ext cx="437984" cy="38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14C156-DA0F-9AE6-C44C-C42533E16A3B}"/>
              </a:ext>
            </a:extLst>
          </p:cNvPr>
          <p:cNvSpPr/>
          <p:nvPr/>
        </p:nvSpPr>
        <p:spPr bwMode="white">
          <a:xfrm>
            <a:off x="3749622" y="3968028"/>
            <a:ext cx="1742418" cy="4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B99FC0-24D7-68BB-7017-F0574BBC17A5}"/>
              </a:ext>
            </a:extLst>
          </p:cNvPr>
          <p:cNvSpPr/>
          <p:nvPr/>
        </p:nvSpPr>
        <p:spPr bwMode="white">
          <a:xfrm>
            <a:off x="2711625" y="4869161"/>
            <a:ext cx="1080120" cy="109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16AB775-8C59-1B24-8A99-A116E92EBF77}"/>
              </a:ext>
            </a:extLst>
          </p:cNvPr>
          <p:cNvSpPr/>
          <p:nvPr/>
        </p:nvSpPr>
        <p:spPr bwMode="white">
          <a:xfrm>
            <a:off x="5111183" y="4797152"/>
            <a:ext cx="1344857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460B758-1477-0E86-FD63-EEDFF45567B1}"/>
              </a:ext>
            </a:extLst>
          </p:cNvPr>
          <p:cNvSpPr/>
          <p:nvPr/>
        </p:nvSpPr>
        <p:spPr bwMode="white">
          <a:xfrm>
            <a:off x="7680176" y="4869161"/>
            <a:ext cx="1008111" cy="109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33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2024-09-30T23:01:53Z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