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2" autoAdjust="0"/>
    <p:restoredTop sz="94660"/>
  </p:normalViewPr>
  <p:slideViewPr>
    <p:cSldViewPr showGuides="1">
      <p:cViewPr>
        <p:scale>
          <a:sx n="66" d="100"/>
          <a:sy n="66" d="100"/>
        </p:scale>
        <p:origin x="107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643B7B-5590-A26D-3A22-A782E9CA0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558" y="3105133"/>
            <a:ext cx="8426883" cy="6477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C7F68-1E23-2D79-DC62-D857A728E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4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808997-4F3E-6ACF-76CC-00CB55415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789040"/>
            <a:ext cx="3603467" cy="262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50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7FEDD-B53E-CD3B-D7C7-3E5A8CDE1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7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63401-9CBE-8D40-5705-8BE5F9FE01A4}"/>
              </a:ext>
            </a:extLst>
          </p:cNvPr>
          <p:cNvSpPr/>
          <p:nvPr/>
        </p:nvSpPr>
        <p:spPr bwMode="white">
          <a:xfrm>
            <a:off x="321914" y="1252886"/>
            <a:ext cx="4484584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BB527D-C430-FBBB-0824-DCDD4BD71D65}"/>
              </a:ext>
            </a:extLst>
          </p:cNvPr>
          <p:cNvSpPr/>
          <p:nvPr/>
        </p:nvSpPr>
        <p:spPr bwMode="white">
          <a:xfrm>
            <a:off x="321914" y="2273395"/>
            <a:ext cx="2656473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41B1A1-507A-A43B-F532-C10162CC0FC8}"/>
              </a:ext>
            </a:extLst>
          </p:cNvPr>
          <p:cNvSpPr/>
          <p:nvPr/>
        </p:nvSpPr>
        <p:spPr bwMode="white">
          <a:xfrm>
            <a:off x="321914" y="3360667"/>
            <a:ext cx="3056372" cy="5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7AF2C0-14D1-46FA-0275-F72CF7C004E6}"/>
              </a:ext>
            </a:extLst>
          </p:cNvPr>
          <p:cNvSpPr/>
          <p:nvPr/>
        </p:nvSpPr>
        <p:spPr bwMode="white">
          <a:xfrm>
            <a:off x="321914" y="4514701"/>
            <a:ext cx="799798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1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FEE90-1E37-2F7C-EE00-633DB3927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982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077ED92-6E30-8D99-B1C2-6DEED21F6F5C}"/>
              </a:ext>
            </a:extLst>
          </p:cNvPr>
          <p:cNvSpPr/>
          <p:nvPr/>
        </p:nvSpPr>
        <p:spPr bwMode="white">
          <a:xfrm>
            <a:off x="321914" y="2924944"/>
            <a:ext cx="303778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806F250-0C9A-105E-9552-B47CD7CD5F70}"/>
              </a:ext>
            </a:extLst>
          </p:cNvPr>
          <p:cNvSpPr/>
          <p:nvPr/>
        </p:nvSpPr>
        <p:spPr bwMode="white">
          <a:xfrm>
            <a:off x="321914" y="4516752"/>
            <a:ext cx="4951133" cy="4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B036D5-E057-6833-0853-03A4659FF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607201"/>
            <a:ext cx="3603467" cy="262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36860-E0BC-A747-88F7-47A98482A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817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ABC97-0E58-DC9A-E83E-F155DF6A3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D102D-612B-CC4F-D2FF-0EF7214F7D39}"/>
              </a:ext>
            </a:extLst>
          </p:cNvPr>
          <p:cNvSpPr/>
          <p:nvPr/>
        </p:nvSpPr>
        <p:spPr bwMode="white">
          <a:xfrm>
            <a:off x="5653904" y="3182165"/>
            <a:ext cx="1437732" cy="4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AF93B9-8965-C8F2-1C67-ED2444E1B2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284984"/>
            <a:ext cx="3284817" cy="320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203C5-1F78-AD29-3883-DCC7DC3D7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3451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D5B0C-6933-D6D6-4E36-520D8B0FD55C}"/>
              </a:ext>
            </a:extLst>
          </p:cNvPr>
          <p:cNvSpPr/>
          <p:nvPr/>
        </p:nvSpPr>
        <p:spPr bwMode="white">
          <a:xfrm>
            <a:off x="8688288" y="292494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0C011B-1298-A3E9-CA15-A50DD307D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9408368" y="3212976"/>
            <a:ext cx="2547829" cy="345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BC611-3D5A-3896-EE1D-8CD40059D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7626" cy="39164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F2A92-57C6-FBB5-D197-53F437924918}"/>
              </a:ext>
            </a:extLst>
          </p:cNvPr>
          <p:cNvSpPr/>
          <p:nvPr/>
        </p:nvSpPr>
        <p:spPr bwMode="white">
          <a:xfrm>
            <a:off x="3359696" y="3501008"/>
            <a:ext cx="9361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E622FE-1C0D-0473-D371-EC1F6C6C3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20567" r="20102"/>
          <a:stretch/>
        </p:blipFill>
        <p:spPr>
          <a:xfrm>
            <a:off x="5652841" y="3501008"/>
            <a:ext cx="3960440" cy="316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9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F87AD-2320-343C-FB1F-9071F7B9D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2833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527A904-172F-6430-5186-488C99B207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573016"/>
            <a:ext cx="3010335" cy="302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62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636A0-52DF-8A16-F4C6-A6BE51D3F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55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B74AE-2E60-6274-E390-34D7540E2457}"/>
              </a:ext>
            </a:extLst>
          </p:cNvPr>
          <p:cNvSpPr/>
          <p:nvPr/>
        </p:nvSpPr>
        <p:spPr bwMode="white">
          <a:xfrm>
            <a:off x="321914" y="1710984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A64EA1-CE2C-D480-D3BB-04736EE8E7F1}"/>
              </a:ext>
            </a:extLst>
          </p:cNvPr>
          <p:cNvSpPr/>
          <p:nvPr/>
        </p:nvSpPr>
        <p:spPr bwMode="white">
          <a:xfrm>
            <a:off x="321914" y="2488036"/>
            <a:ext cx="4117902" cy="5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937C17-6887-EEE9-4DEB-EF88A3698274}"/>
              </a:ext>
            </a:extLst>
          </p:cNvPr>
          <p:cNvSpPr/>
          <p:nvPr/>
        </p:nvSpPr>
        <p:spPr bwMode="white">
          <a:xfrm>
            <a:off x="321913" y="3150824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5654C4-B318-97AB-DF57-3FED6AA5F0AA}"/>
              </a:ext>
            </a:extLst>
          </p:cNvPr>
          <p:cNvSpPr/>
          <p:nvPr/>
        </p:nvSpPr>
        <p:spPr bwMode="white">
          <a:xfrm>
            <a:off x="321914" y="3865977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ADB6703-BE7C-4B41-7416-A20594B6438F}"/>
              </a:ext>
            </a:extLst>
          </p:cNvPr>
          <p:cNvSpPr/>
          <p:nvPr/>
        </p:nvSpPr>
        <p:spPr bwMode="white">
          <a:xfrm>
            <a:off x="321914" y="4581129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2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B0516-EC40-BA3D-8096-A3C3C9BE5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46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466780-29C8-AA6D-06D1-C21789548B50}"/>
              </a:ext>
            </a:extLst>
          </p:cNvPr>
          <p:cNvSpPr/>
          <p:nvPr/>
        </p:nvSpPr>
        <p:spPr bwMode="white">
          <a:xfrm>
            <a:off x="263353" y="2204864"/>
            <a:ext cx="3672408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DF0C8F-F2DE-4538-2310-FEC0D92CE414}"/>
              </a:ext>
            </a:extLst>
          </p:cNvPr>
          <p:cNvSpPr/>
          <p:nvPr/>
        </p:nvSpPr>
        <p:spPr bwMode="white">
          <a:xfrm>
            <a:off x="321914" y="3537650"/>
            <a:ext cx="2009017" cy="36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3DC5B1-2A23-C847-CAF8-ABDD639783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429000"/>
            <a:ext cx="3010335" cy="3027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9C89B-B002-A64E-CD53-4F9A15CB39D5}"/>
              </a:ext>
            </a:extLst>
          </p:cNvPr>
          <p:cNvSpPr/>
          <p:nvPr/>
        </p:nvSpPr>
        <p:spPr bwMode="white">
          <a:xfrm>
            <a:off x="4032408" y="2204864"/>
            <a:ext cx="2567647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62E55-2FD2-B8EB-AE7D-588D13D8618C}"/>
              </a:ext>
            </a:extLst>
          </p:cNvPr>
          <p:cNvSpPr/>
          <p:nvPr/>
        </p:nvSpPr>
        <p:spPr bwMode="white">
          <a:xfrm>
            <a:off x="5807968" y="900000"/>
            <a:ext cx="2880320" cy="111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29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1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D6AEB-E77D-6965-B2BD-482D9058D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11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58D5AB-7D6E-44D3-916B-227F49C12EBE}"/>
              </a:ext>
            </a:extLst>
          </p:cNvPr>
          <p:cNvSpPr/>
          <p:nvPr/>
        </p:nvSpPr>
        <p:spPr bwMode="white">
          <a:xfrm>
            <a:off x="8164862" y="4713831"/>
            <a:ext cx="286889" cy="31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8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B741E-2C88-CE32-995A-10D539863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856984" cy="45897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DDB288-3316-3CCC-6796-4C921295AA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9304520" y="3789040"/>
            <a:ext cx="2575560" cy="28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644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26770-99FE-A2D2-8810-F2CE85F5F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9570" cy="39842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393CA3C-CB55-95D1-0794-892C7CCA41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463" t="22217"/>
          <a:stretch/>
        </p:blipFill>
        <p:spPr>
          <a:xfrm>
            <a:off x="5087888" y="4077072"/>
            <a:ext cx="3384376" cy="265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08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1C4E29F-019C-BB1F-7F7C-3F29D4372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30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9689E-FB25-B82F-3150-7C2BB0C6C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94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1B6AB6-80D2-6ABE-E377-96A83956C4B1}"/>
              </a:ext>
            </a:extLst>
          </p:cNvPr>
          <p:cNvSpPr/>
          <p:nvPr/>
        </p:nvSpPr>
        <p:spPr bwMode="white">
          <a:xfrm>
            <a:off x="321914" y="1628800"/>
            <a:ext cx="93744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0DF528-3369-5F6E-65DF-9FB53518E1E4}"/>
              </a:ext>
            </a:extLst>
          </p:cNvPr>
          <p:cNvSpPr/>
          <p:nvPr/>
        </p:nvSpPr>
        <p:spPr bwMode="white">
          <a:xfrm>
            <a:off x="321914" y="2472433"/>
            <a:ext cx="36858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6724E8A-4FB5-E23B-81DC-7C8D6CA779E4}"/>
              </a:ext>
            </a:extLst>
          </p:cNvPr>
          <p:cNvSpPr/>
          <p:nvPr/>
        </p:nvSpPr>
        <p:spPr bwMode="white">
          <a:xfrm>
            <a:off x="321914" y="3854268"/>
            <a:ext cx="4027556" cy="4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B2E3D0-0A60-C4C0-4615-896797F67330}"/>
              </a:ext>
            </a:extLst>
          </p:cNvPr>
          <p:cNvSpPr/>
          <p:nvPr/>
        </p:nvSpPr>
        <p:spPr bwMode="white">
          <a:xfrm>
            <a:off x="321914" y="3049935"/>
            <a:ext cx="4117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BC91B0A9-F5D4-1233-6EFA-71DED5791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8400256" y="2895670"/>
            <a:ext cx="3191792" cy="356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84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8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3CC76-1805-354F-DBAC-B086A54A7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206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EC630D-4B46-6F17-B12F-AA821E1CB411}"/>
              </a:ext>
            </a:extLst>
          </p:cNvPr>
          <p:cNvSpPr/>
          <p:nvPr/>
        </p:nvSpPr>
        <p:spPr bwMode="white">
          <a:xfrm>
            <a:off x="321914" y="2276872"/>
            <a:ext cx="959051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31A4BE3-D192-735C-A082-21BDF501963A}"/>
              </a:ext>
            </a:extLst>
          </p:cNvPr>
          <p:cNvSpPr/>
          <p:nvPr/>
        </p:nvSpPr>
        <p:spPr bwMode="white">
          <a:xfrm>
            <a:off x="321914" y="3573016"/>
            <a:ext cx="87264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C51C74F-DF06-1F7F-2DFD-155DA8B65D3C}"/>
              </a:ext>
            </a:extLst>
          </p:cNvPr>
          <p:cNvSpPr/>
          <p:nvPr/>
        </p:nvSpPr>
        <p:spPr bwMode="white">
          <a:xfrm>
            <a:off x="321914" y="4293096"/>
            <a:ext cx="5198022" cy="7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567E07-D8BD-934E-0CDC-6139EBFB7E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82" t="20480"/>
          <a:stretch/>
        </p:blipFill>
        <p:spPr>
          <a:xfrm>
            <a:off x="8564734" y="4149080"/>
            <a:ext cx="3173352" cy="250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69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AC503-5B36-C07D-C457-EBB4DF9F0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052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95734F-DB86-1034-79F0-CAA5455182C4}"/>
              </a:ext>
            </a:extLst>
          </p:cNvPr>
          <p:cNvSpPr/>
          <p:nvPr/>
        </p:nvSpPr>
        <p:spPr bwMode="white">
          <a:xfrm>
            <a:off x="321914" y="1556792"/>
            <a:ext cx="534203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0471AE1-966C-FE92-1DB6-12FAE6298AFF}"/>
              </a:ext>
            </a:extLst>
          </p:cNvPr>
          <p:cNvSpPr/>
          <p:nvPr/>
        </p:nvSpPr>
        <p:spPr bwMode="white">
          <a:xfrm>
            <a:off x="321914" y="2996952"/>
            <a:ext cx="2029670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651FC40-EE59-959A-30B6-A6D4CA7D969E}"/>
              </a:ext>
            </a:extLst>
          </p:cNvPr>
          <p:cNvSpPr/>
          <p:nvPr/>
        </p:nvSpPr>
        <p:spPr bwMode="white">
          <a:xfrm>
            <a:off x="321914" y="3653744"/>
            <a:ext cx="8204734" cy="5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5374DD-4040-9780-0CB2-94ABE7EFC8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82" t="20480"/>
          <a:stretch/>
        </p:blipFill>
        <p:spPr>
          <a:xfrm>
            <a:off x="8564734" y="4149080"/>
            <a:ext cx="3173352" cy="2502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06321-3F05-F878-3AB5-6666AE275D21}"/>
              </a:ext>
            </a:extLst>
          </p:cNvPr>
          <p:cNvSpPr/>
          <p:nvPr/>
        </p:nvSpPr>
        <p:spPr bwMode="white">
          <a:xfrm>
            <a:off x="5663952" y="1556792"/>
            <a:ext cx="38164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F722B-34ED-B237-14A9-5DF597AC216D}"/>
              </a:ext>
            </a:extLst>
          </p:cNvPr>
          <p:cNvSpPr/>
          <p:nvPr/>
        </p:nvSpPr>
        <p:spPr bwMode="white">
          <a:xfrm>
            <a:off x="2389670" y="2996952"/>
            <a:ext cx="2266170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1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29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FD7C591-C14E-E021-7636-9C70ED0D0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24744"/>
            <a:ext cx="10800000" cy="39030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E43EF1-46FB-C42B-257E-C58664ECF88B}"/>
              </a:ext>
            </a:extLst>
          </p:cNvPr>
          <p:cNvSpPr/>
          <p:nvPr/>
        </p:nvSpPr>
        <p:spPr bwMode="white">
          <a:xfrm>
            <a:off x="4154960" y="2195336"/>
            <a:ext cx="504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A17C350-CE6F-65B2-EE18-A4E4F77EB26A}"/>
              </a:ext>
            </a:extLst>
          </p:cNvPr>
          <p:cNvSpPr/>
          <p:nvPr/>
        </p:nvSpPr>
        <p:spPr bwMode="white">
          <a:xfrm>
            <a:off x="7104112" y="4025705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6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71674-F586-DDC4-9521-FC40075D2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0235C-C53F-2C9E-E5AF-32CBD9231F63}"/>
              </a:ext>
            </a:extLst>
          </p:cNvPr>
          <p:cNvSpPr/>
          <p:nvPr/>
        </p:nvSpPr>
        <p:spPr bwMode="white">
          <a:xfrm>
            <a:off x="10395566" y="1300254"/>
            <a:ext cx="437984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1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AF94D-4064-E4EA-E434-1F5E56B69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8A5D7-5AD8-3692-154D-D668B2D58B36}"/>
              </a:ext>
            </a:extLst>
          </p:cNvPr>
          <p:cNvSpPr/>
          <p:nvPr/>
        </p:nvSpPr>
        <p:spPr bwMode="white">
          <a:xfrm>
            <a:off x="5273047" y="2263023"/>
            <a:ext cx="933098" cy="4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25E127-D315-58D5-825B-2D1E347C4093}"/>
              </a:ext>
            </a:extLst>
          </p:cNvPr>
          <p:cNvSpPr/>
          <p:nvPr/>
        </p:nvSpPr>
        <p:spPr bwMode="white">
          <a:xfrm>
            <a:off x="1343473" y="4149080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8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55116-E034-C677-1046-F09FFD1BD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982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C5A950-7C8E-D540-7452-CBB8DAFCCC1D}"/>
              </a:ext>
            </a:extLst>
          </p:cNvPr>
          <p:cNvSpPr/>
          <p:nvPr/>
        </p:nvSpPr>
        <p:spPr bwMode="white">
          <a:xfrm>
            <a:off x="695400" y="3481865"/>
            <a:ext cx="3528392" cy="58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667F9C-319A-DF0A-22EA-82351453C5FC}"/>
              </a:ext>
            </a:extLst>
          </p:cNvPr>
          <p:cNvSpPr/>
          <p:nvPr/>
        </p:nvSpPr>
        <p:spPr bwMode="white">
          <a:xfrm>
            <a:off x="695400" y="4365104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D771BD-609A-D11C-3403-619B48A1BB7B}"/>
              </a:ext>
            </a:extLst>
          </p:cNvPr>
          <p:cNvSpPr/>
          <p:nvPr/>
        </p:nvSpPr>
        <p:spPr bwMode="white">
          <a:xfrm>
            <a:off x="695399" y="5197445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C9B5BA-22C3-5640-4177-D91C0B79889E}"/>
              </a:ext>
            </a:extLst>
          </p:cNvPr>
          <p:cNvSpPr/>
          <p:nvPr/>
        </p:nvSpPr>
        <p:spPr bwMode="white">
          <a:xfrm>
            <a:off x="695399" y="6096372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0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39585-818C-E2CD-439A-CAA5E5595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88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48CC38-C126-45C2-5C90-C71BA1341EAE}"/>
              </a:ext>
            </a:extLst>
          </p:cNvPr>
          <p:cNvSpPr/>
          <p:nvPr/>
        </p:nvSpPr>
        <p:spPr bwMode="white">
          <a:xfrm>
            <a:off x="321914" y="2319534"/>
            <a:ext cx="4046599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14946DB-D623-3DB0-5C6E-41E8E6C470B4}"/>
              </a:ext>
            </a:extLst>
          </p:cNvPr>
          <p:cNvSpPr/>
          <p:nvPr/>
        </p:nvSpPr>
        <p:spPr bwMode="white">
          <a:xfrm>
            <a:off x="321914" y="3212976"/>
            <a:ext cx="2821758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707FC4D-9F57-F42A-FE3D-F2D9CF99688B}"/>
              </a:ext>
            </a:extLst>
          </p:cNvPr>
          <p:cNvSpPr/>
          <p:nvPr/>
        </p:nvSpPr>
        <p:spPr bwMode="white">
          <a:xfrm>
            <a:off x="321914" y="4869160"/>
            <a:ext cx="3901878" cy="56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DCEF8C-298F-F6D3-9D25-46EC90429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794" y="1052736"/>
            <a:ext cx="2962206" cy="228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2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70B03-6E97-26F7-1638-EA8B45124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80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502D5-D5FB-C214-DD30-6D5F88432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BAA33-66E9-DA42-01AB-D91293110491}"/>
              </a:ext>
            </a:extLst>
          </p:cNvPr>
          <p:cNvSpPr/>
          <p:nvPr/>
        </p:nvSpPr>
        <p:spPr bwMode="white">
          <a:xfrm>
            <a:off x="9824282" y="1271908"/>
            <a:ext cx="371334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D693B-40D5-F31B-EB0D-D723844F7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8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AEED4-DCCF-491D-7403-81D6C648F9C6}"/>
              </a:ext>
            </a:extLst>
          </p:cNvPr>
          <p:cNvSpPr/>
          <p:nvPr/>
        </p:nvSpPr>
        <p:spPr bwMode="white">
          <a:xfrm>
            <a:off x="1483526" y="3290017"/>
            <a:ext cx="561763" cy="39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30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2024-09-30T22:39:47Z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