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36" autoAdjust="0"/>
    <p:restoredTop sz="94660"/>
  </p:normalViewPr>
  <p:slideViewPr>
    <p:cSldViewPr showGuides="1">
      <p:cViewPr>
        <p:scale>
          <a:sx n="75" d="100"/>
          <a:sy n="75" d="100"/>
        </p:scale>
        <p:origin x="66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139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0B39B6-1967-9710-D724-DE1964941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88198"/>
            <a:ext cx="10800000" cy="4266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20408-ACCF-DC00-E09E-767E7586C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9120376" cy="426395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9AEBC9B-D457-FB54-124D-4CA98EC8D2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9023" y="4221088"/>
            <a:ext cx="3600400" cy="256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35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36844-3A8F-F96C-2C1F-5DCC02E4BA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900000"/>
            <a:ext cx="10006615" cy="396915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C9CE072-CD3F-6B9E-BA51-BE00C4FA59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1804" y="4149080"/>
            <a:ext cx="3528392" cy="251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65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49013-8CFE-B43B-1C45-93173504D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3966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B5E98D6-A3B4-DB70-B979-06BAA0288AB5}"/>
              </a:ext>
            </a:extLst>
          </p:cNvPr>
          <p:cNvSpPr/>
          <p:nvPr/>
        </p:nvSpPr>
        <p:spPr bwMode="white">
          <a:xfrm>
            <a:off x="321913" y="3234198"/>
            <a:ext cx="5400000" cy="4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C046338-C069-3396-CB22-78070E3A8CC0}"/>
              </a:ext>
            </a:extLst>
          </p:cNvPr>
          <p:cNvSpPr/>
          <p:nvPr/>
        </p:nvSpPr>
        <p:spPr bwMode="white">
          <a:xfrm>
            <a:off x="321912" y="4008595"/>
            <a:ext cx="5558064" cy="10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0A97139-EBA5-3D6B-DEB9-2D1B1AA2D182}"/>
              </a:ext>
            </a:extLst>
          </p:cNvPr>
          <p:cNvSpPr/>
          <p:nvPr/>
        </p:nvSpPr>
        <p:spPr bwMode="white">
          <a:xfrm>
            <a:off x="321914" y="5387376"/>
            <a:ext cx="3181798" cy="10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C6068B9-0485-F8B8-08C3-AFC4C8DF40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764704"/>
            <a:ext cx="4902452" cy="349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9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A28EE-1F64-5137-E9D5-794030334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588395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D06D9D4-A03F-72FE-059B-B324102510CA}"/>
              </a:ext>
            </a:extLst>
          </p:cNvPr>
          <p:cNvSpPr/>
          <p:nvPr/>
        </p:nvSpPr>
        <p:spPr bwMode="white">
          <a:xfrm>
            <a:off x="321912" y="2069568"/>
            <a:ext cx="714224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8991F80-188D-BBCD-BC21-17E287BF7ABF}"/>
              </a:ext>
            </a:extLst>
          </p:cNvPr>
          <p:cNvSpPr/>
          <p:nvPr/>
        </p:nvSpPr>
        <p:spPr bwMode="white">
          <a:xfrm>
            <a:off x="321912" y="3437720"/>
            <a:ext cx="9014448" cy="69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79177A6-9183-E3C1-6184-8922FE8157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4630" y="4077072"/>
            <a:ext cx="3785458" cy="269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2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5B097-8A2C-2E76-EF48-4897E09DA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3513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5D01345-352A-DACB-AB3C-20479A972186}"/>
              </a:ext>
            </a:extLst>
          </p:cNvPr>
          <p:cNvSpPr/>
          <p:nvPr/>
        </p:nvSpPr>
        <p:spPr bwMode="white">
          <a:xfrm>
            <a:off x="321913" y="2276872"/>
            <a:ext cx="4621959" cy="123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DD61E09-4E9E-F3FC-A4E1-51B594171950}"/>
              </a:ext>
            </a:extLst>
          </p:cNvPr>
          <p:cNvSpPr/>
          <p:nvPr/>
        </p:nvSpPr>
        <p:spPr bwMode="white">
          <a:xfrm>
            <a:off x="321914" y="3874896"/>
            <a:ext cx="7502278" cy="53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6AFB45C-51C4-EA0B-45F7-05A8F14F5875}"/>
              </a:ext>
            </a:extLst>
          </p:cNvPr>
          <p:cNvSpPr/>
          <p:nvPr/>
        </p:nvSpPr>
        <p:spPr bwMode="white">
          <a:xfrm>
            <a:off x="321914" y="4809320"/>
            <a:ext cx="7502278" cy="56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90F8EEE-647D-F10F-F75E-D702E48365C2}"/>
              </a:ext>
            </a:extLst>
          </p:cNvPr>
          <p:cNvSpPr/>
          <p:nvPr/>
        </p:nvSpPr>
        <p:spPr bwMode="white">
          <a:xfrm>
            <a:off x="321914" y="5734208"/>
            <a:ext cx="7502278" cy="57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3EA7B4-D68A-91D7-9C9D-F019C895DE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7903" y="2526449"/>
            <a:ext cx="3785458" cy="269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2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D66AB-136B-2505-9BDE-B35DCA46C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43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98DA8BB-BA21-2F1F-AC89-220E3B305F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068960"/>
            <a:ext cx="4381725" cy="343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01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6F893-E742-A9F3-EF64-3994FBFB4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768448" cy="298134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32FE02C-1D69-DC51-5246-B90D70B880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3881343"/>
            <a:ext cx="3555880" cy="278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66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43A19-54FE-6B70-06A7-7F99696C9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245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4284A6-BAD7-0688-9AD2-B260142335A3}"/>
              </a:ext>
            </a:extLst>
          </p:cNvPr>
          <p:cNvSpPr/>
          <p:nvPr/>
        </p:nvSpPr>
        <p:spPr bwMode="white">
          <a:xfrm>
            <a:off x="322913" y="2708920"/>
            <a:ext cx="6349151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F7DCC9D-8675-CA66-1608-A45594F79B9E}"/>
              </a:ext>
            </a:extLst>
          </p:cNvPr>
          <p:cNvSpPr/>
          <p:nvPr/>
        </p:nvSpPr>
        <p:spPr bwMode="white">
          <a:xfrm>
            <a:off x="322911" y="4272836"/>
            <a:ext cx="5485056" cy="61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11C614D-D463-7D46-789A-DC7E362278B8}"/>
              </a:ext>
            </a:extLst>
          </p:cNvPr>
          <p:cNvSpPr/>
          <p:nvPr/>
        </p:nvSpPr>
        <p:spPr bwMode="white">
          <a:xfrm>
            <a:off x="322912" y="5120942"/>
            <a:ext cx="5485056" cy="60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F5EA16E-FE5C-B4B0-97A6-5919C7EEB690}"/>
              </a:ext>
            </a:extLst>
          </p:cNvPr>
          <p:cNvSpPr/>
          <p:nvPr/>
        </p:nvSpPr>
        <p:spPr bwMode="white">
          <a:xfrm>
            <a:off x="322912" y="6021288"/>
            <a:ext cx="98775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0DF0013-DD67-2E73-822D-5BE8C114C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195" y="1093141"/>
            <a:ext cx="3832776" cy="300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5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9" grpId="0" animBg="1"/>
      <p:bldP spid="37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605FD-F699-5F44-9780-395F16AAB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1446" cy="586800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EE1E87-26FB-F384-2111-F03636B778BF}"/>
              </a:ext>
            </a:extLst>
          </p:cNvPr>
          <p:cNvSpPr/>
          <p:nvPr/>
        </p:nvSpPr>
        <p:spPr bwMode="white">
          <a:xfrm>
            <a:off x="323320" y="2708921"/>
            <a:ext cx="4260512" cy="95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A864792-CF75-70D0-70DE-238D20A0FD41}"/>
              </a:ext>
            </a:extLst>
          </p:cNvPr>
          <p:cNvSpPr/>
          <p:nvPr/>
        </p:nvSpPr>
        <p:spPr bwMode="white">
          <a:xfrm>
            <a:off x="323319" y="4010297"/>
            <a:ext cx="6708784" cy="95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9782742-B01D-FA15-6A1E-B4B5F04EB668}"/>
              </a:ext>
            </a:extLst>
          </p:cNvPr>
          <p:cNvSpPr/>
          <p:nvPr/>
        </p:nvSpPr>
        <p:spPr bwMode="white">
          <a:xfrm>
            <a:off x="323319" y="5321095"/>
            <a:ext cx="6708784" cy="52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A87633D-E413-AB3D-E9A5-78279F68EA7D}"/>
              </a:ext>
            </a:extLst>
          </p:cNvPr>
          <p:cNvSpPr/>
          <p:nvPr/>
        </p:nvSpPr>
        <p:spPr bwMode="white">
          <a:xfrm>
            <a:off x="323320" y="6093296"/>
            <a:ext cx="67087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56CCD29-2644-6DE9-370A-79F3281B9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805" y="1988840"/>
            <a:ext cx="3383465" cy="265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48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34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F0BFD-87C0-0F5A-CF26-56D20A991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4386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CDA5FBD-2210-14DE-0574-825C6D353095}"/>
              </a:ext>
            </a:extLst>
          </p:cNvPr>
          <p:cNvSpPr/>
          <p:nvPr/>
        </p:nvSpPr>
        <p:spPr bwMode="white">
          <a:xfrm>
            <a:off x="263352" y="2564904"/>
            <a:ext cx="5688632" cy="175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64E642F0-A01D-AC57-6296-8E8230871865}"/>
              </a:ext>
            </a:extLst>
          </p:cNvPr>
          <p:cNvSpPr/>
          <p:nvPr/>
        </p:nvSpPr>
        <p:spPr bwMode="white">
          <a:xfrm>
            <a:off x="263352" y="4626446"/>
            <a:ext cx="6552728" cy="89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F8538BE-ED16-1B99-071F-A75B99C35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151187"/>
            <a:ext cx="3606153" cy="28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67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712D5-29B3-FB53-D60F-3CA2150CF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28418" cy="396915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6CD8D62-77A2-27ED-DF8E-32DCE5517E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3861048"/>
            <a:ext cx="2949489" cy="290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7693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9540C-72BE-5C50-140F-F8B29E21A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923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F1CDFEE-A837-5E08-8B3D-A97CC4B64052}"/>
              </a:ext>
            </a:extLst>
          </p:cNvPr>
          <p:cNvSpPr/>
          <p:nvPr/>
        </p:nvSpPr>
        <p:spPr bwMode="white">
          <a:xfrm>
            <a:off x="321912" y="3007166"/>
            <a:ext cx="6062120" cy="62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AC96FE5-8E25-5906-4FA4-C70730104C4C}"/>
              </a:ext>
            </a:extLst>
          </p:cNvPr>
          <p:cNvSpPr/>
          <p:nvPr/>
        </p:nvSpPr>
        <p:spPr bwMode="white">
          <a:xfrm>
            <a:off x="321912" y="3861049"/>
            <a:ext cx="9086456" cy="110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0F7FAB4-F875-48E0-4FC3-DFCADA13F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900000"/>
            <a:ext cx="367360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95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3AC2D-36AB-6D0D-77DF-4F82550B8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12464" cy="30885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6B4F31B-39F7-45C2-0717-2380149ACF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832" y="3356992"/>
            <a:ext cx="3312368" cy="32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8203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41240-8446-8FB9-9687-8DD9568B1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902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6F537D-D887-6FAF-9DCC-A262F6983ED5}"/>
              </a:ext>
            </a:extLst>
          </p:cNvPr>
          <p:cNvSpPr/>
          <p:nvPr/>
        </p:nvSpPr>
        <p:spPr bwMode="white">
          <a:xfrm>
            <a:off x="5735960" y="1005831"/>
            <a:ext cx="4248472" cy="64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DDBD2C4-CB6B-CD9F-E916-209F00CDFC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816" y="1896115"/>
            <a:ext cx="3312368" cy="32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1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E1590-0800-74F5-DF04-29EAF373D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269548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E7191DB-FFBB-4E4D-D8A3-C0709FADB7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816" y="3387581"/>
            <a:ext cx="3312368" cy="32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3724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F26DD-DF62-EA59-30AE-C21714108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67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A7B460-B4E9-C23B-9F9D-6F35FD6645A6}"/>
              </a:ext>
            </a:extLst>
          </p:cNvPr>
          <p:cNvSpPr/>
          <p:nvPr/>
        </p:nvSpPr>
        <p:spPr bwMode="white">
          <a:xfrm>
            <a:off x="321912" y="2492896"/>
            <a:ext cx="5414047" cy="51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DD7160-E0E0-1E94-C196-A544874BF3DC}"/>
              </a:ext>
            </a:extLst>
          </p:cNvPr>
          <p:cNvSpPr/>
          <p:nvPr/>
        </p:nvSpPr>
        <p:spPr bwMode="white">
          <a:xfrm>
            <a:off x="321912" y="3267872"/>
            <a:ext cx="5414047" cy="50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709FDCD-5C1C-3941-94EC-4D53B89CD114}"/>
              </a:ext>
            </a:extLst>
          </p:cNvPr>
          <p:cNvSpPr/>
          <p:nvPr/>
        </p:nvSpPr>
        <p:spPr bwMode="white">
          <a:xfrm>
            <a:off x="321912" y="3940464"/>
            <a:ext cx="6278144" cy="61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C86D798-C8E2-25AC-3DCF-F22570AC43EE}"/>
              </a:ext>
            </a:extLst>
          </p:cNvPr>
          <p:cNvSpPr/>
          <p:nvPr/>
        </p:nvSpPr>
        <p:spPr bwMode="white">
          <a:xfrm>
            <a:off x="321912" y="4712830"/>
            <a:ext cx="8510392" cy="61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410A331-6323-DEDD-557C-4CDBF71E6CBC}"/>
              </a:ext>
            </a:extLst>
          </p:cNvPr>
          <p:cNvSpPr/>
          <p:nvPr/>
        </p:nvSpPr>
        <p:spPr bwMode="white">
          <a:xfrm>
            <a:off x="321913" y="5475661"/>
            <a:ext cx="8510392" cy="61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4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  <p:bldP spid="19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CDD33-3034-2756-7165-DD6B2AD02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201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5FA8E1-C66B-7BC4-8E9E-17EBA059C0E6}"/>
              </a:ext>
            </a:extLst>
          </p:cNvPr>
          <p:cNvSpPr/>
          <p:nvPr/>
        </p:nvSpPr>
        <p:spPr bwMode="white">
          <a:xfrm>
            <a:off x="321912" y="1787928"/>
            <a:ext cx="5414048" cy="51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E28790-C76E-F5BD-B546-89D5218CB266}"/>
              </a:ext>
            </a:extLst>
          </p:cNvPr>
          <p:cNvSpPr/>
          <p:nvPr/>
        </p:nvSpPr>
        <p:spPr bwMode="white">
          <a:xfrm>
            <a:off x="321913" y="2583389"/>
            <a:ext cx="5414048" cy="42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74517E8-5451-6442-C5EF-CCA61B7F3C48}"/>
              </a:ext>
            </a:extLst>
          </p:cNvPr>
          <p:cNvSpPr/>
          <p:nvPr/>
        </p:nvSpPr>
        <p:spPr bwMode="white">
          <a:xfrm>
            <a:off x="321912" y="3356992"/>
            <a:ext cx="5414048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512E107-219D-BC6B-C884-C7FE76641266}"/>
              </a:ext>
            </a:extLst>
          </p:cNvPr>
          <p:cNvSpPr/>
          <p:nvPr/>
        </p:nvSpPr>
        <p:spPr bwMode="white">
          <a:xfrm>
            <a:off x="321913" y="4690983"/>
            <a:ext cx="5414048" cy="38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324435F-CBE1-0520-1B22-44EB06B4A7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1164055"/>
            <a:ext cx="3312368" cy="32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91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1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C51EF-A3D4-A68F-3BDC-B39E0C6DFE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97679" cy="586800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904BB4-3B04-B9F3-5502-83F38944CE7A}"/>
              </a:ext>
            </a:extLst>
          </p:cNvPr>
          <p:cNvSpPr/>
          <p:nvPr/>
        </p:nvSpPr>
        <p:spPr bwMode="white">
          <a:xfrm>
            <a:off x="327094" y="2276261"/>
            <a:ext cx="5480874" cy="42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7191328-BE0A-6A97-D3C6-80A88D5846BC}"/>
              </a:ext>
            </a:extLst>
          </p:cNvPr>
          <p:cNvSpPr/>
          <p:nvPr/>
        </p:nvSpPr>
        <p:spPr bwMode="white">
          <a:xfrm>
            <a:off x="327094" y="2924944"/>
            <a:ext cx="548087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1BAF1A1-F14F-BD25-2C31-B8822BB7E5AF}"/>
              </a:ext>
            </a:extLst>
          </p:cNvPr>
          <p:cNvSpPr/>
          <p:nvPr/>
        </p:nvSpPr>
        <p:spPr bwMode="white">
          <a:xfrm>
            <a:off x="327093" y="3652860"/>
            <a:ext cx="5480874" cy="35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7BD8EC7-5053-CCAA-1811-550051998373}"/>
              </a:ext>
            </a:extLst>
          </p:cNvPr>
          <p:cNvSpPr/>
          <p:nvPr/>
        </p:nvSpPr>
        <p:spPr bwMode="white">
          <a:xfrm>
            <a:off x="327094" y="4227562"/>
            <a:ext cx="5480874" cy="47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F5BC688-42BC-0D24-DCC2-134CB08A3C41}"/>
              </a:ext>
            </a:extLst>
          </p:cNvPr>
          <p:cNvSpPr/>
          <p:nvPr/>
        </p:nvSpPr>
        <p:spPr bwMode="white">
          <a:xfrm>
            <a:off x="327094" y="4890429"/>
            <a:ext cx="5480874" cy="44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B8C18FE-9F4E-1772-B7A5-902C09768E33}"/>
              </a:ext>
            </a:extLst>
          </p:cNvPr>
          <p:cNvSpPr/>
          <p:nvPr/>
        </p:nvSpPr>
        <p:spPr bwMode="white">
          <a:xfrm>
            <a:off x="327092" y="5569755"/>
            <a:ext cx="5791646" cy="47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2614C9D-2D04-375E-14E2-D9C449250F7B}"/>
              </a:ext>
            </a:extLst>
          </p:cNvPr>
          <p:cNvSpPr/>
          <p:nvPr/>
        </p:nvSpPr>
        <p:spPr bwMode="white">
          <a:xfrm>
            <a:off x="327093" y="6223692"/>
            <a:ext cx="5480874" cy="44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DFE5259-FDE0-E456-8BCF-FB8236384EBD}"/>
              </a:ext>
            </a:extLst>
          </p:cNvPr>
          <p:cNvSpPr/>
          <p:nvPr/>
        </p:nvSpPr>
        <p:spPr bwMode="white">
          <a:xfrm>
            <a:off x="6225445" y="2307332"/>
            <a:ext cx="3298798" cy="385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4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0" grpId="0" animBg="1"/>
      <p:bldP spid="22" grpId="0" animBg="1"/>
      <p:bldP spid="26" grpId="0" animBg="1"/>
      <p:bldP spid="33" grpId="0" animBg="1"/>
      <p:bldP spid="37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B298A-7882-7403-9683-F1BCD35DE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162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74245A-C961-7161-04D4-5AADE5F5CD09}"/>
              </a:ext>
            </a:extLst>
          </p:cNvPr>
          <p:cNvSpPr/>
          <p:nvPr/>
        </p:nvSpPr>
        <p:spPr bwMode="white">
          <a:xfrm>
            <a:off x="321912" y="1862793"/>
            <a:ext cx="6062120" cy="46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A1986E1-DFCC-C527-69E1-C9960E1D52A9}"/>
              </a:ext>
            </a:extLst>
          </p:cNvPr>
          <p:cNvSpPr/>
          <p:nvPr/>
        </p:nvSpPr>
        <p:spPr bwMode="white">
          <a:xfrm>
            <a:off x="321912" y="2604455"/>
            <a:ext cx="6062120" cy="55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563DE86-1785-F8FF-BB83-CF2FA796E57E}"/>
              </a:ext>
            </a:extLst>
          </p:cNvPr>
          <p:cNvSpPr/>
          <p:nvPr/>
        </p:nvSpPr>
        <p:spPr bwMode="white">
          <a:xfrm>
            <a:off x="321913" y="3386066"/>
            <a:ext cx="6062120" cy="53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53BEBA8-E4E8-0145-0FD9-FD0ECB0BC1A7}"/>
              </a:ext>
            </a:extLst>
          </p:cNvPr>
          <p:cNvSpPr/>
          <p:nvPr/>
        </p:nvSpPr>
        <p:spPr bwMode="white">
          <a:xfrm>
            <a:off x="321912" y="4149080"/>
            <a:ext cx="6062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DEFEE96-CDF9-A1E2-74B2-EA65064C57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1638" y="1157283"/>
            <a:ext cx="3347644" cy="381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80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7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B92AA-AB3A-40F4-2898-88AC4E88D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70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C0140D-EE33-64E1-F8A3-E41311431777}"/>
              </a:ext>
            </a:extLst>
          </p:cNvPr>
          <p:cNvSpPr/>
          <p:nvPr/>
        </p:nvSpPr>
        <p:spPr bwMode="white">
          <a:xfrm>
            <a:off x="321913" y="2528009"/>
            <a:ext cx="6998222" cy="55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D37C93-C687-A801-8C9D-53AACA423FDE}"/>
              </a:ext>
            </a:extLst>
          </p:cNvPr>
          <p:cNvSpPr/>
          <p:nvPr/>
        </p:nvSpPr>
        <p:spPr bwMode="white">
          <a:xfrm>
            <a:off x="7529622" y="1080944"/>
            <a:ext cx="3750954" cy="450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624427-3D74-ED26-D7E9-89642F44CC14}"/>
              </a:ext>
            </a:extLst>
          </p:cNvPr>
          <p:cNvSpPr/>
          <p:nvPr/>
        </p:nvSpPr>
        <p:spPr bwMode="white">
          <a:xfrm>
            <a:off x="321914" y="3284984"/>
            <a:ext cx="699822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572CE08-9297-0A89-5C06-6901964E73F2}"/>
              </a:ext>
            </a:extLst>
          </p:cNvPr>
          <p:cNvSpPr/>
          <p:nvPr/>
        </p:nvSpPr>
        <p:spPr bwMode="white">
          <a:xfrm>
            <a:off x="321914" y="4034884"/>
            <a:ext cx="6998222" cy="58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C34E3F2-DE1E-34D1-E2B5-2B60E9263616}"/>
              </a:ext>
            </a:extLst>
          </p:cNvPr>
          <p:cNvSpPr/>
          <p:nvPr/>
        </p:nvSpPr>
        <p:spPr bwMode="white">
          <a:xfrm>
            <a:off x="321913" y="4930083"/>
            <a:ext cx="6998222" cy="58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2AE2736-0892-0798-ACF3-F9846BC31F3D}"/>
              </a:ext>
            </a:extLst>
          </p:cNvPr>
          <p:cNvSpPr/>
          <p:nvPr/>
        </p:nvSpPr>
        <p:spPr bwMode="white">
          <a:xfrm>
            <a:off x="321913" y="5767876"/>
            <a:ext cx="6998222" cy="64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77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8" grpId="0" animBg="1"/>
      <p:bldP spid="25" grpId="0" animBg="1"/>
      <p:bldP spid="3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2A513-1CF3-8ADF-E98D-F35EF4D11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76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767B62-7B80-B986-7D13-E460FB28A4DC}"/>
              </a:ext>
            </a:extLst>
          </p:cNvPr>
          <p:cNvSpPr/>
          <p:nvPr/>
        </p:nvSpPr>
        <p:spPr bwMode="white">
          <a:xfrm>
            <a:off x="321914" y="1967522"/>
            <a:ext cx="7055365" cy="129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5D3932A-CDFF-1DCF-9A72-53CD142A3D06}"/>
              </a:ext>
            </a:extLst>
          </p:cNvPr>
          <p:cNvSpPr/>
          <p:nvPr/>
        </p:nvSpPr>
        <p:spPr bwMode="white">
          <a:xfrm>
            <a:off x="7377279" y="1081097"/>
            <a:ext cx="3580051" cy="451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EF5801-BBCA-5F05-B439-405C4F3AEFBB}"/>
              </a:ext>
            </a:extLst>
          </p:cNvPr>
          <p:cNvSpPr/>
          <p:nvPr/>
        </p:nvSpPr>
        <p:spPr bwMode="white">
          <a:xfrm>
            <a:off x="321912" y="3429001"/>
            <a:ext cx="671019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7AC667A-1E5C-2115-3D4E-280E13301A16}"/>
              </a:ext>
            </a:extLst>
          </p:cNvPr>
          <p:cNvSpPr/>
          <p:nvPr/>
        </p:nvSpPr>
        <p:spPr bwMode="white">
          <a:xfrm>
            <a:off x="321912" y="4234832"/>
            <a:ext cx="6926216" cy="59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67002D1-C4F4-10CD-7983-22EC70BF207F}"/>
              </a:ext>
            </a:extLst>
          </p:cNvPr>
          <p:cNvSpPr/>
          <p:nvPr/>
        </p:nvSpPr>
        <p:spPr bwMode="white">
          <a:xfrm>
            <a:off x="321913" y="5057583"/>
            <a:ext cx="6710191" cy="66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06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20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51FE5C-5E83-F222-B071-540E8EA78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2836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D40D23D-616E-D7B5-6CB4-D4059AE05140}"/>
              </a:ext>
            </a:extLst>
          </p:cNvPr>
          <p:cNvSpPr/>
          <p:nvPr/>
        </p:nvSpPr>
        <p:spPr bwMode="white">
          <a:xfrm>
            <a:off x="321912" y="2708920"/>
            <a:ext cx="6926215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12904F6A-A4D6-8427-A51F-B79AE89D50D1}"/>
              </a:ext>
            </a:extLst>
          </p:cNvPr>
          <p:cNvSpPr/>
          <p:nvPr/>
        </p:nvSpPr>
        <p:spPr bwMode="white">
          <a:xfrm>
            <a:off x="321914" y="5671834"/>
            <a:ext cx="5558062" cy="5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6BA4A6F-99C2-A5DB-6A54-DDEC727162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5" y="1014114"/>
            <a:ext cx="3744416" cy="369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35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F9B14-8D8F-A15D-3EF1-239E2C8EBA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171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DE63CB-A73E-1329-9FFD-BA63487F1736}"/>
              </a:ext>
            </a:extLst>
          </p:cNvPr>
          <p:cNvSpPr/>
          <p:nvPr/>
        </p:nvSpPr>
        <p:spPr bwMode="white">
          <a:xfrm>
            <a:off x="323083" y="1700808"/>
            <a:ext cx="3108621" cy="111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B6B6C4-3EED-45CB-CD1E-8160720E1F60}"/>
              </a:ext>
            </a:extLst>
          </p:cNvPr>
          <p:cNvSpPr/>
          <p:nvPr/>
        </p:nvSpPr>
        <p:spPr bwMode="white">
          <a:xfrm>
            <a:off x="323083" y="2817610"/>
            <a:ext cx="2748581" cy="1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F40A361-E010-BC0A-3555-72FAF6058B42}"/>
              </a:ext>
            </a:extLst>
          </p:cNvPr>
          <p:cNvSpPr/>
          <p:nvPr/>
        </p:nvSpPr>
        <p:spPr bwMode="white">
          <a:xfrm>
            <a:off x="323083" y="4360846"/>
            <a:ext cx="2748581" cy="96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B129D60-86A2-0D8B-0E25-436FBF347A0A}"/>
              </a:ext>
            </a:extLst>
          </p:cNvPr>
          <p:cNvSpPr/>
          <p:nvPr/>
        </p:nvSpPr>
        <p:spPr bwMode="white">
          <a:xfrm>
            <a:off x="323084" y="5661248"/>
            <a:ext cx="47648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20EA2FF-6815-2912-F40A-166EC0FEC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196752"/>
            <a:ext cx="4019757" cy="396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45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5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C0956-3015-51F0-B067-807FC6EEA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0536" cy="295363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7E3EBD8-65E3-22B6-0336-EE2A5E0C71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284984"/>
            <a:ext cx="4608512" cy="34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787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5F057-0687-D3FB-F5FE-4CD4C265BD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312321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9E34F13-82C9-3DB5-89A5-33F8DE6256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284984"/>
            <a:ext cx="4608512" cy="34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79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0D5B6-3376-6807-A8AD-EFEE542B5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0294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CDC66FD-315C-BE13-A66B-BFFCCBFEE197}"/>
              </a:ext>
            </a:extLst>
          </p:cNvPr>
          <p:cNvSpPr/>
          <p:nvPr/>
        </p:nvSpPr>
        <p:spPr bwMode="white">
          <a:xfrm>
            <a:off x="321913" y="3196374"/>
            <a:ext cx="5342038" cy="131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575AEA3-FED0-9F13-EAB8-0C99A034B116}"/>
              </a:ext>
            </a:extLst>
          </p:cNvPr>
          <p:cNvSpPr/>
          <p:nvPr/>
        </p:nvSpPr>
        <p:spPr bwMode="white">
          <a:xfrm>
            <a:off x="321914" y="4797168"/>
            <a:ext cx="5342038" cy="54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09179DC-E352-D883-A4DB-2EAEC37C1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998434"/>
            <a:ext cx="4752528" cy="350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89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E6B77-0C4E-BC7E-107B-3B2CDBC62F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28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4352B5-D7BE-BF9C-42A5-078788209296}"/>
              </a:ext>
            </a:extLst>
          </p:cNvPr>
          <p:cNvSpPr/>
          <p:nvPr/>
        </p:nvSpPr>
        <p:spPr bwMode="white">
          <a:xfrm>
            <a:off x="321914" y="1840983"/>
            <a:ext cx="6422158" cy="56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1695A1-5AB3-0898-B086-9B6816D15692}"/>
              </a:ext>
            </a:extLst>
          </p:cNvPr>
          <p:cNvSpPr/>
          <p:nvPr/>
        </p:nvSpPr>
        <p:spPr bwMode="white">
          <a:xfrm>
            <a:off x="321912" y="2708921"/>
            <a:ext cx="7790312" cy="5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4943EBE-C347-A904-1F7D-CA1765F1EC24}"/>
              </a:ext>
            </a:extLst>
          </p:cNvPr>
          <p:cNvSpPr/>
          <p:nvPr/>
        </p:nvSpPr>
        <p:spPr bwMode="white">
          <a:xfrm>
            <a:off x="321913" y="3497048"/>
            <a:ext cx="2245694" cy="53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20F35E6-4584-AA61-3CC9-DC9FD4E20590}"/>
              </a:ext>
            </a:extLst>
          </p:cNvPr>
          <p:cNvSpPr/>
          <p:nvPr/>
        </p:nvSpPr>
        <p:spPr bwMode="white">
          <a:xfrm>
            <a:off x="321914" y="4255758"/>
            <a:ext cx="2245694" cy="5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19749E8-3314-18C6-629D-0BBC586B0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980728"/>
            <a:ext cx="4271933" cy="315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3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0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9C6F9-66F3-EDC9-D053-E47448AA7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22820" cy="586800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D1E5782-21D5-90A0-01B3-C74922BDEB92}"/>
              </a:ext>
            </a:extLst>
          </p:cNvPr>
          <p:cNvSpPr/>
          <p:nvPr/>
        </p:nvSpPr>
        <p:spPr bwMode="white">
          <a:xfrm>
            <a:off x="263351" y="1690664"/>
            <a:ext cx="4824537" cy="101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059D6D3-7927-5F0D-4166-436EC3EBC41C}"/>
              </a:ext>
            </a:extLst>
          </p:cNvPr>
          <p:cNvSpPr/>
          <p:nvPr/>
        </p:nvSpPr>
        <p:spPr bwMode="white">
          <a:xfrm>
            <a:off x="263352" y="2994645"/>
            <a:ext cx="4824537" cy="112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9641BDC-DCD5-0B30-6267-B8080E6DE58E}"/>
              </a:ext>
            </a:extLst>
          </p:cNvPr>
          <p:cNvSpPr/>
          <p:nvPr/>
        </p:nvSpPr>
        <p:spPr bwMode="white">
          <a:xfrm>
            <a:off x="263351" y="4408639"/>
            <a:ext cx="4608513" cy="101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FC83CCF-62AD-F15A-E970-453D42DB653E}"/>
              </a:ext>
            </a:extLst>
          </p:cNvPr>
          <p:cNvSpPr/>
          <p:nvPr/>
        </p:nvSpPr>
        <p:spPr bwMode="white">
          <a:xfrm>
            <a:off x="263353" y="5730083"/>
            <a:ext cx="4824536" cy="101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2A55428-0083-39BC-83FA-C5DA28F58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980728"/>
            <a:ext cx="4271933" cy="315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1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7" grpId="0" animBg="1"/>
      <p:bldP spid="37" grpId="0" animBg="1"/>
      <p:bldP spid="4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2024-09-30T23:56:06Z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