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28" autoAdjust="0"/>
    <p:restoredTop sz="94660"/>
  </p:normalViewPr>
  <p:slideViewPr>
    <p:cSldViewPr showGuides="1">
      <p:cViewPr varScale="1">
        <p:scale>
          <a:sx n="90" d="100"/>
          <a:sy n="90" d="100"/>
        </p:scale>
        <p:origin x="80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87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D92136-5F29-1AC8-1945-2327E3106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5780"/>
            <a:ext cx="10800000" cy="678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219ED-AF13-E24E-BDE5-6A58559D6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844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E626A37-DB8B-42FA-8CF3-64E37B7E65D6}"/>
              </a:ext>
            </a:extLst>
          </p:cNvPr>
          <p:cNvSpPr/>
          <p:nvPr/>
        </p:nvSpPr>
        <p:spPr bwMode="white">
          <a:xfrm>
            <a:off x="191344" y="2348880"/>
            <a:ext cx="5544616" cy="85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FDFDAD-C659-320D-2D04-319F52BB895D}"/>
              </a:ext>
            </a:extLst>
          </p:cNvPr>
          <p:cNvSpPr/>
          <p:nvPr/>
        </p:nvSpPr>
        <p:spPr bwMode="white">
          <a:xfrm>
            <a:off x="321914" y="3528561"/>
            <a:ext cx="3951385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573283D-72E2-8D36-3E90-19E7898CD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861048"/>
            <a:ext cx="3746462" cy="24591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01DAA-15BF-F37B-9367-666B7FEB94E0}"/>
              </a:ext>
            </a:extLst>
          </p:cNvPr>
          <p:cNvSpPr/>
          <p:nvPr/>
        </p:nvSpPr>
        <p:spPr bwMode="white">
          <a:xfrm>
            <a:off x="2423592" y="980728"/>
            <a:ext cx="2880320" cy="132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9F75B-C18E-5428-6C70-3C60742F1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336" cy="41387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5BA079-BC71-E2CA-CC1A-EDAB5985C4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4725144"/>
            <a:ext cx="3641287" cy="193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02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29F6D-1457-E776-DC31-C0BDFF35C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2273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4DB941-AF95-CAFE-FADF-7C7AE00507E9}"/>
              </a:ext>
            </a:extLst>
          </p:cNvPr>
          <p:cNvSpPr/>
          <p:nvPr/>
        </p:nvSpPr>
        <p:spPr bwMode="white">
          <a:xfrm>
            <a:off x="321914" y="3596697"/>
            <a:ext cx="4765974" cy="5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4EA317-3364-9AB4-1B14-8C71A4AB64D5}"/>
              </a:ext>
            </a:extLst>
          </p:cNvPr>
          <p:cNvSpPr/>
          <p:nvPr/>
        </p:nvSpPr>
        <p:spPr bwMode="white">
          <a:xfrm>
            <a:off x="321914" y="4437112"/>
            <a:ext cx="4477942" cy="62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97241-3399-125E-7E17-9E09F9C76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89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F14C03-5EA9-382F-C8EA-388B3FD91987}"/>
              </a:ext>
            </a:extLst>
          </p:cNvPr>
          <p:cNvSpPr/>
          <p:nvPr/>
        </p:nvSpPr>
        <p:spPr bwMode="white">
          <a:xfrm>
            <a:off x="321914" y="2120485"/>
            <a:ext cx="4103727" cy="4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2FB054-EA3E-CABF-A02A-FD79B579912D}"/>
              </a:ext>
            </a:extLst>
          </p:cNvPr>
          <p:cNvSpPr/>
          <p:nvPr/>
        </p:nvSpPr>
        <p:spPr bwMode="white">
          <a:xfrm>
            <a:off x="321914" y="3073988"/>
            <a:ext cx="3829870" cy="93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E47EEFD-FF01-0795-7C90-C1EE2F53D745}"/>
              </a:ext>
            </a:extLst>
          </p:cNvPr>
          <p:cNvSpPr/>
          <p:nvPr/>
        </p:nvSpPr>
        <p:spPr bwMode="white">
          <a:xfrm>
            <a:off x="321914" y="4365104"/>
            <a:ext cx="36858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62425F4-DD9C-902A-D6EA-3636816E88CC}"/>
              </a:ext>
            </a:extLst>
          </p:cNvPr>
          <p:cNvSpPr/>
          <p:nvPr/>
        </p:nvSpPr>
        <p:spPr bwMode="white">
          <a:xfrm>
            <a:off x="321913" y="5229200"/>
            <a:ext cx="4103727" cy="8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F8591A-4B91-CB2C-E1B2-FE3416D1AF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849" y="1062396"/>
            <a:ext cx="4324698" cy="229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32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08959-B0CA-02E1-80A3-79CA3761D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1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E8216-B560-A88B-12C0-1E714C245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4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D91ED-0CEC-E07D-A73F-D8E7B7B4A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3574" cy="586800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8683A5-A68C-207F-B962-B2ADE129CA94}"/>
              </a:ext>
            </a:extLst>
          </p:cNvPr>
          <p:cNvSpPr/>
          <p:nvPr/>
        </p:nvSpPr>
        <p:spPr bwMode="white">
          <a:xfrm>
            <a:off x="323783" y="2348880"/>
            <a:ext cx="4404065" cy="61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5DF3F57-79F7-4EF1-0BD7-7EEF72BA650E}"/>
              </a:ext>
            </a:extLst>
          </p:cNvPr>
          <p:cNvSpPr/>
          <p:nvPr/>
        </p:nvSpPr>
        <p:spPr bwMode="white">
          <a:xfrm>
            <a:off x="323782" y="3284984"/>
            <a:ext cx="980466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674D9B1-110E-A49C-1C3C-06AA32F57FCC}"/>
              </a:ext>
            </a:extLst>
          </p:cNvPr>
          <p:cNvSpPr/>
          <p:nvPr/>
        </p:nvSpPr>
        <p:spPr bwMode="white">
          <a:xfrm>
            <a:off x="323782" y="4685432"/>
            <a:ext cx="4908121" cy="97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3389ED44-4E31-A908-97E0-913779910C77}"/>
              </a:ext>
            </a:extLst>
          </p:cNvPr>
          <p:cNvSpPr/>
          <p:nvPr/>
        </p:nvSpPr>
        <p:spPr bwMode="white">
          <a:xfrm>
            <a:off x="323783" y="6125055"/>
            <a:ext cx="5749428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3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47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3CCE9-4426-6061-28A8-489E0703B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97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5C44D6-9039-07A2-14E7-84EC0E53D8BE}"/>
              </a:ext>
            </a:extLst>
          </p:cNvPr>
          <p:cNvSpPr/>
          <p:nvPr/>
        </p:nvSpPr>
        <p:spPr bwMode="white">
          <a:xfrm>
            <a:off x="191344" y="2924944"/>
            <a:ext cx="5462559" cy="96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08C823D-E07B-68C9-E803-E17DE5DBEAE1}"/>
              </a:ext>
            </a:extLst>
          </p:cNvPr>
          <p:cNvSpPr/>
          <p:nvPr/>
        </p:nvSpPr>
        <p:spPr bwMode="white">
          <a:xfrm>
            <a:off x="321914" y="4379585"/>
            <a:ext cx="4765974" cy="5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143F9-B4BA-7098-8A66-697C1B0B5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6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07AEE77-108E-94F0-A94B-BFD3374009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52" y="3096383"/>
            <a:ext cx="3525728" cy="286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29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F67D3-E941-5FCA-6E7D-0ABBDE90D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9365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D54612-96B0-F254-D974-48B5B47757A8}"/>
              </a:ext>
            </a:extLst>
          </p:cNvPr>
          <p:cNvSpPr/>
          <p:nvPr/>
        </p:nvSpPr>
        <p:spPr bwMode="white">
          <a:xfrm>
            <a:off x="328767" y="2492896"/>
            <a:ext cx="5623217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7D443C1-8D29-27AC-ED39-AD810CD9844B}"/>
              </a:ext>
            </a:extLst>
          </p:cNvPr>
          <p:cNvSpPr/>
          <p:nvPr/>
        </p:nvSpPr>
        <p:spPr bwMode="white">
          <a:xfrm>
            <a:off x="328767" y="4048873"/>
            <a:ext cx="2053512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40FEC48-F977-CF50-E120-9CDE6764347E}"/>
              </a:ext>
            </a:extLst>
          </p:cNvPr>
          <p:cNvSpPr/>
          <p:nvPr/>
        </p:nvSpPr>
        <p:spPr bwMode="white">
          <a:xfrm>
            <a:off x="328766" y="4814603"/>
            <a:ext cx="3318961" cy="53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3E5AD7D-1FB5-CFE1-B653-84FBDCE0B621}"/>
              </a:ext>
            </a:extLst>
          </p:cNvPr>
          <p:cNvSpPr/>
          <p:nvPr/>
        </p:nvSpPr>
        <p:spPr bwMode="white">
          <a:xfrm>
            <a:off x="328766" y="5381935"/>
            <a:ext cx="3679002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C18492A-B658-04A1-AE7B-4DF5BC772158}"/>
              </a:ext>
            </a:extLst>
          </p:cNvPr>
          <p:cNvSpPr/>
          <p:nvPr/>
        </p:nvSpPr>
        <p:spPr bwMode="white">
          <a:xfrm>
            <a:off x="328767" y="6252303"/>
            <a:ext cx="3427725" cy="32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9" grpId="0" animBg="1"/>
      <p:bldP spid="31" grpId="0" animBg="1"/>
      <p:bldP spid="37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0BFAB-119D-C4E7-36BE-C349C29D2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7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A3FFA-5363-FBAC-CDAF-3CBCCAFFFCC3}"/>
              </a:ext>
            </a:extLst>
          </p:cNvPr>
          <p:cNvSpPr/>
          <p:nvPr/>
        </p:nvSpPr>
        <p:spPr bwMode="white">
          <a:xfrm>
            <a:off x="867136" y="3698450"/>
            <a:ext cx="3890958" cy="39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089A6-73C3-7E7E-E74D-1F6AC136A426}"/>
              </a:ext>
            </a:extLst>
          </p:cNvPr>
          <p:cNvSpPr/>
          <p:nvPr/>
        </p:nvSpPr>
        <p:spPr bwMode="white">
          <a:xfrm>
            <a:off x="867136" y="4546730"/>
            <a:ext cx="4039600" cy="125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1AFB5D0-F58F-9001-B829-A3091F067471}"/>
              </a:ext>
            </a:extLst>
          </p:cNvPr>
          <p:cNvSpPr/>
          <p:nvPr/>
        </p:nvSpPr>
        <p:spPr bwMode="white">
          <a:xfrm>
            <a:off x="839416" y="6093296"/>
            <a:ext cx="4327633" cy="56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75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0DF70-525B-184F-5BBA-14CCB7280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9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042016-7FD0-D91A-B1CC-3C5D1800C130}"/>
              </a:ext>
            </a:extLst>
          </p:cNvPr>
          <p:cNvSpPr/>
          <p:nvPr/>
        </p:nvSpPr>
        <p:spPr bwMode="white">
          <a:xfrm>
            <a:off x="263352" y="1988840"/>
            <a:ext cx="83529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E38519-BC79-D5DA-6A62-EEF3CD349BDF}"/>
              </a:ext>
            </a:extLst>
          </p:cNvPr>
          <p:cNvSpPr/>
          <p:nvPr/>
        </p:nvSpPr>
        <p:spPr bwMode="white">
          <a:xfrm>
            <a:off x="263352" y="2852937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093CBB-722E-2B16-4065-5B8CD7EFF2FD}"/>
              </a:ext>
            </a:extLst>
          </p:cNvPr>
          <p:cNvSpPr/>
          <p:nvPr/>
        </p:nvSpPr>
        <p:spPr bwMode="white">
          <a:xfrm>
            <a:off x="263352" y="3789040"/>
            <a:ext cx="5040560" cy="113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2208CDF-D843-2EAE-98CC-2D9F8230EFEB}"/>
              </a:ext>
            </a:extLst>
          </p:cNvPr>
          <p:cNvSpPr/>
          <p:nvPr/>
        </p:nvSpPr>
        <p:spPr bwMode="white">
          <a:xfrm>
            <a:off x="263352" y="5085184"/>
            <a:ext cx="252028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5CBCE4D-013F-8EE7-6E63-B55CF59D2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861048"/>
            <a:ext cx="3746462" cy="24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2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1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