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1" autoAdjust="0"/>
    <p:restoredTop sz="94660"/>
  </p:normalViewPr>
  <p:slideViewPr>
    <p:cSldViewPr showGuides="1">
      <p:cViewPr varScale="1">
        <p:scale>
          <a:sx n="90" d="100"/>
          <a:sy n="90" d="100"/>
        </p:scale>
        <p:origin x="88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44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E1ED36-1FF9-E3D3-0B84-11B76DA746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8756" b="63564"/>
          <a:stretch/>
        </p:blipFill>
        <p:spPr>
          <a:xfrm>
            <a:off x="2370118" y="2101782"/>
            <a:ext cx="7451765" cy="96717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C06DDEE-6DD0-E22E-AC99-65E275385D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143" t="71702"/>
          <a:stretch/>
        </p:blipFill>
        <p:spPr>
          <a:xfrm>
            <a:off x="3306222" y="4005064"/>
            <a:ext cx="5579556" cy="7511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6CE8F-E62E-75E0-EB3F-CBCCE3310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2119" cy="5868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DDA794-011C-98AE-2726-02D5744FB728}"/>
              </a:ext>
            </a:extLst>
          </p:cNvPr>
          <p:cNvSpPr/>
          <p:nvPr/>
        </p:nvSpPr>
        <p:spPr bwMode="white">
          <a:xfrm>
            <a:off x="303232" y="1775171"/>
            <a:ext cx="6800880" cy="46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AE7A7A-2360-5D50-A333-D57CADA65279}"/>
              </a:ext>
            </a:extLst>
          </p:cNvPr>
          <p:cNvSpPr/>
          <p:nvPr/>
        </p:nvSpPr>
        <p:spPr bwMode="white">
          <a:xfrm>
            <a:off x="303232" y="2479025"/>
            <a:ext cx="6800880" cy="46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2E55010-FFCC-1589-1789-D90FB466905B}"/>
              </a:ext>
            </a:extLst>
          </p:cNvPr>
          <p:cNvSpPr/>
          <p:nvPr/>
        </p:nvSpPr>
        <p:spPr bwMode="white">
          <a:xfrm>
            <a:off x="303232" y="3178778"/>
            <a:ext cx="6800880" cy="5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EF1D784-6356-94CC-5984-B628A39DFA8E}"/>
              </a:ext>
            </a:extLst>
          </p:cNvPr>
          <p:cNvSpPr/>
          <p:nvPr/>
        </p:nvSpPr>
        <p:spPr bwMode="white">
          <a:xfrm>
            <a:off x="303232" y="3932154"/>
            <a:ext cx="2552407" cy="84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9BDCCBE-7334-C7F1-2175-300185483B11}"/>
              </a:ext>
            </a:extLst>
          </p:cNvPr>
          <p:cNvSpPr/>
          <p:nvPr/>
        </p:nvSpPr>
        <p:spPr bwMode="white">
          <a:xfrm>
            <a:off x="303232" y="5076671"/>
            <a:ext cx="2552407" cy="84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C24A6582-6C7C-0B65-0900-D218F232AE74}"/>
              </a:ext>
            </a:extLst>
          </p:cNvPr>
          <p:cNvSpPr/>
          <p:nvPr/>
        </p:nvSpPr>
        <p:spPr bwMode="white">
          <a:xfrm>
            <a:off x="303231" y="6224259"/>
            <a:ext cx="2552408" cy="40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FAB5A4-4A20-F421-EF52-7D5A7E376B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4218703"/>
            <a:ext cx="5303952" cy="235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8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7" grpId="0" animBg="1"/>
      <p:bldP spid="38" grpId="0" animBg="1"/>
      <p:bldP spid="39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7C36C-81CF-D904-DF0A-4907208CE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6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6C051-BE2D-4074-2235-FF434DEB62E6}"/>
              </a:ext>
            </a:extLst>
          </p:cNvPr>
          <p:cNvSpPr/>
          <p:nvPr/>
        </p:nvSpPr>
        <p:spPr bwMode="white">
          <a:xfrm>
            <a:off x="1127448" y="4941168"/>
            <a:ext cx="3528392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4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8387E-DB0F-9B40-4EB4-5A0E5B783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0838C-503A-5996-F498-845443289207}"/>
              </a:ext>
            </a:extLst>
          </p:cNvPr>
          <p:cNvSpPr/>
          <p:nvPr/>
        </p:nvSpPr>
        <p:spPr bwMode="white">
          <a:xfrm>
            <a:off x="9919496" y="2942236"/>
            <a:ext cx="361813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0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510A1-2554-C320-ACD2-597582D83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01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B95062-E203-2AB0-1C32-6F8035657AD3}"/>
              </a:ext>
            </a:extLst>
          </p:cNvPr>
          <p:cNvSpPr/>
          <p:nvPr/>
        </p:nvSpPr>
        <p:spPr bwMode="white">
          <a:xfrm>
            <a:off x="10490780" y="3435327"/>
            <a:ext cx="342770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85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CB04A-B579-2525-F858-F96D5A46C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66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CA7AF-9DE5-9A31-B48F-F159B17E5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01386-5D8D-5F99-30AC-BA9F429E2BE2}"/>
              </a:ext>
            </a:extLst>
          </p:cNvPr>
          <p:cNvSpPr/>
          <p:nvPr/>
        </p:nvSpPr>
        <p:spPr bwMode="white">
          <a:xfrm>
            <a:off x="9614811" y="3071399"/>
            <a:ext cx="371334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942B25-1B41-E5A6-0AC8-F324607C0B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4437112"/>
            <a:ext cx="3566390" cy="206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0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575B7-E545-6718-D74F-46141B44D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4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09504-B160-FA79-BE4C-DBD3ACBCF944}"/>
              </a:ext>
            </a:extLst>
          </p:cNvPr>
          <p:cNvSpPr/>
          <p:nvPr/>
        </p:nvSpPr>
        <p:spPr bwMode="white">
          <a:xfrm>
            <a:off x="2311889" y="3819498"/>
            <a:ext cx="3303929" cy="47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5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3E102-D47A-A53E-8C53-A4500E0ED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49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D900C26-7FDD-F636-6827-18D312690B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3717032"/>
            <a:ext cx="3074459" cy="275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55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EFFA5-D3FB-349D-27FE-95C065E17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401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87C6AA1-6FD4-07B0-6C20-B8718B1E36E6}"/>
              </a:ext>
            </a:extLst>
          </p:cNvPr>
          <p:cNvSpPr/>
          <p:nvPr/>
        </p:nvSpPr>
        <p:spPr bwMode="white">
          <a:xfrm>
            <a:off x="321914" y="1916832"/>
            <a:ext cx="296577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818A50A-2BBC-697B-44C9-C3DB330B805B}"/>
              </a:ext>
            </a:extLst>
          </p:cNvPr>
          <p:cNvSpPr/>
          <p:nvPr/>
        </p:nvSpPr>
        <p:spPr bwMode="white">
          <a:xfrm>
            <a:off x="321914" y="3284984"/>
            <a:ext cx="289376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56ECEF4-0A4A-8983-A641-89A2188ED6C1}"/>
              </a:ext>
            </a:extLst>
          </p:cNvPr>
          <p:cNvSpPr/>
          <p:nvPr/>
        </p:nvSpPr>
        <p:spPr bwMode="white">
          <a:xfrm>
            <a:off x="321914" y="4830652"/>
            <a:ext cx="2675516" cy="4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87203-2C66-3419-0BB5-7DE1D5586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638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1814C96-CF01-734D-670D-88E12DE59D7D}"/>
              </a:ext>
            </a:extLst>
          </p:cNvPr>
          <p:cNvSpPr/>
          <p:nvPr/>
        </p:nvSpPr>
        <p:spPr bwMode="white">
          <a:xfrm>
            <a:off x="263352" y="2492896"/>
            <a:ext cx="504056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6A3AF4-6675-1474-BED7-6DA06B788D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1052736"/>
            <a:ext cx="3074459" cy="275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5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58D05-64A9-A509-AC44-3BA256A3C7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4034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7C34F2-BC15-B973-D68C-DCE1F1251A82}"/>
              </a:ext>
            </a:extLst>
          </p:cNvPr>
          <p:cNvSpPr/>
          <p:nvPr/>
        </p:nvSpPr>
        <p:spPr bwMode="white">
          <a:xfrm>
            <a:off x="7077299" y="2661667"/>
            <a:ext cx="253244" cy="25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92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2DAEB-E42B-0078-B147-6306DADCB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4331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F3E502-B626-184A-72E8-2C3AAF259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102" y="4293096"/>
            <a:ext cx="3013795" cy="226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1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8DE3B-2B88-6B69-1809-D0C7AA85A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69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0BEB6D1-9B70-395C-4B49-A692D2A04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102" y="2852936"/>
            <a:ext cx="3013795" cy="226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26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C2A84-09D2-FEB2-06DF-9F1B7CEB4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887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8C1F0C-C194-80D3-2693-358E5AE75EE1}"/>
              </a:ext>
            </a:extLst>
          </p:cNvPr>
          <p:cNvSpPr/>
          <p:nvPr/>
        </p:nvSpPr>
        <p:spPr bwMode="white">
          <a:xfrm>
            <a:off x="321914" y="1844824"/>
            <a:ext cx="6422158" cy="15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5991F1-94B5-E5F2-765E-D69A89CD554B}"/>
              </a:ext>
            </a:extLst>
          </p:cNvPr>
          <p:cNvSpPr/>
          <p:nvPr/>
        </p:nvSpPr>
        <p:spPr bwMode="white">
          <a:xfrm>
            <a:off x="321914" y="3717033"/>
            <a:ext cx="4117902" cy="63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79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5F63D-0BF4-46E3-0AC4-334313556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480"/>
          </a:xfrm>
          <a:prstGeom prst="rect">
            <a:avLst/>
          </a:prstGeom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9DE6F3C-C825-E6F7-08E0-12B8BB13142D}"/>
              </a:ext>
            </a:extLst>
          </p:cNvPr>
          <p:cNvSpPr/>
          <p:nvPr/>
        </p:nvSpPr>
        <p:spPr bwMode="white">
          <a:xfrm>
            <a:off x="321914" y="2420887"/>
            <a:ext cx="10670630" cy="288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BD00581F-D9C7-2759-AD43-067991E1F927}"/>
              </a:ext>
            </a:extLst>
          </p:cNvPr>
          <p:cNvSpPr/>
          <p:nvPr/>
        </p:nvSpPr>
        <p:spPr bwMode="white">
          <a:xfrm>
            <a:off x="321914" y="5589240"/>
            <a:ext cx="5774086" cy="66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29C2B0-DCD6-B747-DBA5-0DA8298B7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4221088"/>
            <a:ext cx="3013795" cy="226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7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335B4-5E16-A5FC-E421-E133346B5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72304" cy="45863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4BF15F-1501-8331-A0C0-5C453F5F0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/>
        </p:blipFill>
        <p:spPr>
          <a:xfrm>
            <a:off x="8812089" y="3573016"/>
            <a:ext cx="3019911" cy="322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400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58AAD-C552-4D63-99BB-91AEC792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109635" cy="33930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7634B2-4832-1E85-012D-9615B4529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6398"/>
          <a:stretch/>
        </p:blipFill>
        <p:spPr>
          <a:xfrm>
            <a:off x="8469053" y="3592994"/>
            <a:ext cx="3362947" cy="326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357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18340-7B11-495D-519E-B730BD050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7000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A75A91-3167-0959-9FB7-F2149B5361E3}"/>
              </a:ext>
            </a:extLst>
          </p:cNvPr>
          <p:cNvSpPr/>
          <p:nvPr/>
        </p:nvSpPr>
        <p:spPr bwMode="white">
          <a:xfrm>
            <a:off x="3575720" y="764704"/>
            <a:ext cx="5184576" cy="6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AB314C2-B4F7-B3D9-2241-BBEF4530B6BE}"/>
              </a:ext>
            </a:extLst>
          </p:cNvPr>
          <p:cNvSpPr/>
          <p:nvPr/>
        </p:nvSpPr>
        <p:spPr bwMode="white">
          <a:xfrm>
            <a:off x="321914" y="1700808"/>
            <a:ext cx="10886654" cy="266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FD509C-F373-B26C-4F19-1DB019829F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407621"/>
            <a:ext cx="5894462" cy="234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0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C877F-6C5A-2848-1051-CA8553D59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47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1F81E-A98F-4E39-A58E-0304FA85E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9E328-09F6-23A9-35B3-10FC30A42D9A}"/>
              </a:ext>
            </a:extLst>
          </p:cNvPr>
          <p:cNvSpPr/>
          <p:nvPr/>
        </p:nvSpPr>
        <p:spPr bwMode="white">
          <a:xfrm>
            <a:off x="10433652" y="1176382"/>
            <a:ext cx="380856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78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FB171-9CC9-F66E-FC1D-9E25A70BF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9DAEFE-9369-DA88-BDB7-F9CD6D4EB09B}"/>
              </a:ext>
            </a:extLst>
          </p:cNvPr>
          <p:cNvSpPr/>
          <p:nvPr/>
        </p:nvSpPr>
        <p:spPr bwMode="white">
          <a:xfrm>
            <a:off x="10462216" y="2263850"/>
            <a:ext cx="371334" cy="4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4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7AF42-72D3-6A09-13A4-E7FFB6D0B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28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57F7F4-672F-FFBC-B9FB-87DDBE3D9C6D}"/>
              </a:ext>
            </a:extLst>
          </p:cNvPr>
          <p:cNvSpPr/>
          <p:nvPr/>
        </p:nvSpPr>
        <p:spPr bwMode="white">
          <a:xfrm>
            <a:off x="7824192" y="1988840"/>
            <a:ext cx="129614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8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92CA4-EE52-001F-5B01-96084CA5E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AE446-5F1E-4A13-252E-54D7BCE32808}"/>
              </a:ext>
            </a:extLst>
          </p:cNvPr>
          <p:cNvSpPr/>
          <p:nvPr/>
        </p:nvSpPr>
        <p:spPr bwMode="white">
          <a:xfrm>
            <a:off x="10005188" y="2923107"/>
            <a:ext cx="837883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2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FAC54-D311-FE77-EB6D-C60C811D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E43895-5E5F-0529-508A-225946DF6B43}"/>
              </a:ext>
            </a:extLst>
          </p:cNvPr>
          <p:cNvSpPr/>
          <p:nvPr/>
        </p:nvSpPr>
        <p:spPr bwMode="white">
          <a:xfrm>
            <a:off x="10433652" y="3113407"/>
            <a:ext cx="428463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0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48FE9-5E99-F1C8-F1AF-A4C97524D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82D53-E2D1-72E3-B89F-8D3A3704498D}"/>
              </a:ext>
            </a:extLst>
          </p:cNvPr>
          <p:cNvSpPr/>
          <p:nvPr/>
        </p:nvSpPr>
        <p:spPr bwMode="white">
          <a:xfrm>
            <a:off x="6491788" y="1930588"/>
            <a:ext cx="999748" cy="43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934566-F206-D1B4-84A5-6FA3C558D6B7}"/>
              </a:ext>
            </a:extLst>
          </p:cNvPr>
          <p:cNvSpPr/>
          <p:nvPr/>
        </p:nvSpPr>
        <p:spPr bwMode="white">
          <a:xfrm>
            <a:off x="9900453" y="1978300"/>
            <a:ext cx="561763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24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CFB5F-6CBC-BB4F-546A-C292F07D3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396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4759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2024-09-30T22:24:11Z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