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95" autoAdjust="0"/>
    <p:restoredTop sz="94660"/>
  </p:normalViewPr>
  <p:slideViewPr>
    <p:cSldViewPr showGuides="1">
      <p:cViewPr>
        <p:scale>
          <a:sx n="75" d="100"/>
          <a:sy n="75" d="100"/>
        </p:scale>
        <p:origin x="53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9E5A16-267A-0515-F57A-AA5B89C88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415625"/>
            <a:ext cx="10800000" cy="17953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E847D-F7FF-3749-9CD3-925DFC556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22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1EB731-57B4-FDA3-4FAE-7157848C29DE}"/>
              </a:ext>
            </a:extLst>
          </p:cNvPr>
          <p:cNvSpPr/>
          <p:nvPr/>
        </p:nvSpPr>
        <p:spPr bwMode="white">
          <a:xfrm>
            <a:off x="321914" y="2137885"/>
            <a:ext cx="4379848" cy="46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7AF00A-3408-7C48-8323-772E402BE0FA}"/>
              </a:ext>
            </a:extLst>
          </p:cNvPr>
          <p:cNvSpPr/>
          <p:nvPr/>
        </p:nvSpPr>
        <p:spPr bwMode="white">
          <a:xfrm>
            <a:off x="321914" y="3132678"/>
            <a:ext cx="7718302" cy="58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7B1548-B5F4-0A4D-7187-D2F7743B9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916832"/>
            <a:ext cx="2146410" cy="430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7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ECDB0-E66E-B8A5-8C76-A752FA28A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256280" cy="49976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6E587D2-DDC2-E614-071D-38AF5274BE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4941168"/>
            <a:ext cx="3744416" cy="167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49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1ED75-4909-9CCA-8AFC-5EBDE500C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5160F4-19CF-0ECB-8159-E0DE03DB80AD}"/>
              </a:ext>
            </a:extLst>
          </p:cNvPr>
          <p:cNvSpPr/>
          <p:nvPr/>
        </p:nvSpPr>
        <p:spPr bwMode="white">
          <a:xfrm>
            <a:off x="321913" y="1819222"/>
            <a:ext cx="4981999" cy="73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BE51FF-B11C-374F-BC41-A7205FDCFB4C}"/>
              </a:ext>
            </a:extLst>
          </p:cNvPr>
          <p:cNvSpPr/>
          <p:nvPr/>
        </p:nvSpPr>
        <p:spPr bwMode="white">
          <a:xfrm>
            <a:off x="321913" y="2708920"/>
            <a:ext cx="49819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AC32A0-2EFF-8F51-BFA7-E3F4B447778F}"/>
              </a:ext>
            </a:extLst>
          </p:cNvPr>
          <p:cNvSpPr/>
          <p:nvPr/>
        </p:nvSpPr>
        <p:spPr bwMode="white">
          <a:xfrm>
            <a:off x="321914" y="3613160"/>
            <a:ext cx="4981999" cy="73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B0E9AF-0823-E16B-1037-B204A2BC7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87490"/>
            <a:ext cx="11340000" cy="851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213BB-1D22-0972-A443-A3204ABDD9A3}"/>
              </a:ext>
            </a:extLst>
          </p:cNvPr>
          <p:cNvSpPr/>
          <p:nvPr/>
        </p:nvSpPr>
        <p:spPr bwMode="white">
          <a:xfrm>
            <a:off x="360000" y="4348242"/>
            <a:ext cx="8040256" cy="73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87409-B48B-C93D-C515-69FFBE026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9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752EA1-1460-24E4-6AFE-B63DB823C2E4}"/>
              </a:ext>
            </a:extLst>
          </p:cNvPr>
          <p:cNvSpPr/>
          <p:nvPr/>
        </p:nvSpPr>
        <p:spPr bwMode="white">
          <a:xfrm>
            <a:off x="321912" y="2034668"/>
            <a:ext cx="5918104" cy="47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A1F54B-9529-9CA5-1B8E-C7E1320F5BD4}"/>
              </a:ext>
            </a:extLst>
          </p:cNvPr>
          <p:cNvSpPr/>
          <p:nvPr/>
        </p:nvSpPr>
        <p:spPr bwMode="white">
          <a:xfrm>
            <a:off x="321913" y="2852936"/>
            <a:ext cx="512601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205036-A99C-575C-4EE1-5520550F65DA}"/>
              </a:ext>
            </a:extLst>
          </p:cNvPr>
          <p:cNvSpPr/>
          <p:nvPr/>
        </p:nvSpPr>
        <p:spPr bwMode="white">
          <a:xfrm>
            <a:off x="321912" y="4149080"/>
            <a:ext cx="5918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9EFE40-9B80-E597-CE41-12AE84D8D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127885"/>
            <a:ext cx="4874004" cy="217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6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D504E-CF04-3403-6B1D-692232E42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3056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A43526-AAB9-DF45-22E3-BAD7CFA96BB7}"/>
              </a:ext>
            </a:extLst>
          </p:cNvPr>
          <p:cNvSpPr/>
          <p:nvPr/>
        </p:nvSpPr>
        <p:spPr bwMode="white">
          <a:xfrm>
            <a:off x="323717" y="1882313"/>
            <a:ext cx="5556260" cy="5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21F495-D834-7F39-AD7E-3F9A91861F2E}"/>
              </a:ext>
            </a:extLst>
          </p:cNvPr>
          <p:cNvSpPr/>
          <p:nvPr/>
        </p:nvSpPr>
        <p:spPr bwMode="white">
          <a:xfrm>
            <a:off x="323716" y="2708920"/>
            <a:ext cx="5556260" cy="59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254237-3ABE-CA00-E804-069BB0D8D44C}"/>
              </a:ext>
            </a:extLst>
          </p:cNvPr>
          <p:cNvSpPr/>
          <p:nvPr/>
        </p:nvSpPr>
        <p:spPr bwMode="white">
          <a:xfrm>
            <a:off x="323716" y="3563804"/>
            <a:ext cx="5556260" cy="5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1C55C90-863F-16F3-83C6-C42649903B4C}"/>
              </a:ext>
            </a:extLst>
          </p:cNvPr>
          <p:cNvSpPr/>
          <p:nvPr/>
        </p:nvSpPr>
        <p:spPr bwMode="white">
          <a:xfrm>
            <a:off x="323717" y="4420740"/>
            <a:ext cx="5556260" cy="53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E1DF77B-5409-2017-B8F3-CF9A815D737F}"/>
              </a:ext>
            </a:extLst>
          </p:cNvPr>
          <p:cNvSpPr/>
          <p:nvPr/>
        </p:nvSpPr>
        <p:spPr bwMode="white">
          <a:xfrm>
            <a:off x="323716" y="5266541"/>
            <a:ext cx="9300676" cy="52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D9ABE6B-6A02-C066-63CD-1F6E4FA33190}"/>
              </a:ext>
            </a:extLst>
          </p:cNvPr>
          <p:cNvSpPr/>
          <p:nvPr/>
        </p:nvSpPr>
        <p:spPr bwMode="white">
          <a:xfrm>
            <a:off x="323716" y="6077226"/>
            <a:ext cx="9516700" cy="52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2589B88-BD8C-3022-A688-8C634DE21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127885"/>
            <a:ext cx="4874004" cy="217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64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9" grpId="0" animBg="1"/>
      <p:bldP spid="21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73232-BC2F-DEB6-B5D0-0C34D290B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400296" cy="428670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26CDFAD-7A5A-8DC3-2152-0F6025EE76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6555" y="3850733"/>
            <a:ext cx="3240360" cy="267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66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A6458-84FD-5ECB-97AA-F6CAE68B1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6480" cy="34541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662070D-7CFF-0E8F-048D-70660A865F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288" y="3933056"/>
            <a:ext cx="3240360" cy="267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19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C1905-8773-963C-5512-8E1595D18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1430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F5AC51-4CD2-2B5A-7596-381DCD29C021}"/>
              </a:ext>
            </a:extLst>
          </p:cNvPr>
          <p:cNvSpPr/>
          <p:nvPr/>
        </p:nvSpPr>
        <p:spPr bwMode="white">
          <a:xfrm>
            <a:off x="323251" y="1592168"/>
            <a:ext cx="5628734" cy="82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A0B4DE-649F-FF50-CBBF-7F6C941086AB}"/>
              </a:ext>
            </a:extLst>
          </p:cNvPr>
          <p:cNvSpPr/>
          <p:nvPr/>
        </p:nvSpPr>
        <p:spPr bwMode="white">
          <a:xfrm>
            <a:off x="323251" y="2689086"/>
            <a:ext cx="5628733" cy="102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C34A3F-ACD6-4A9D-9C06-5B741489FF57}"/>
              </a:ext>
            </a:extLst>
          </p:cNvPr>
          <p:cNvSpPr/>
          <p:nvPr/>
        </p:nvSpPr>
        <p:spPr bwMode="white">
          <a:xfrm>
            <a:off x="323250" y="4005064"/>
            <a:ext cx="562873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5BF690A-F4B6-A4AA-127F-D3B0DEFAD60E}"/>
              </a:ext>
            </a:extLst>
          </p:cNvPr>
          <p:cNvSpPr/>
          <p:nvPr/>
        </p:nvSpPr>
        <p:spPr bwMode="white">
          <a:xfrm>
            <a:off x="323251" y="4892858"/>
            <a:ext cx="5628734" cy="80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BAA020D-3327-0476-0429-F91613D1C320}"/>
              </a:ext>
            </a:extLst>
          </p:cNvPr>
          <p:cNvSpPr/>
          <p:nvPr/>
        </p:nvSpPr>
        <p:spPr bwMode="white">
          <a:xfrm>
            <a:off x="323251" y="5819388"/>
            <a:ext cx="5628734" cy="76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6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7" grpId="0" animBg="1"/>
      <p:bldP spid="22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41F2A-71B7-0637-32EB-9B433E2C6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4636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151256-BD0B-F905-6EDC-C430066C4FD7}"/>
              </a:ext>
            </a:extLst>
          </p:cNvPr>
          <p:cNvSpPr/>
          <p:nvPr/>
        </p:nvSpPr>
        <p:spPr bwMode="white">
          <a:xfrm>
            <a:off x="322636" y="1988841"/>
            <a:ext cx="69975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83AC8A-DE44-D6D2-B0B8-35876B5027A5}"/>
              </a:ext>
            </a:extLst>
          </p:cNvPr>
          <p:cNvSpPr/>
          <p:nvPr/>
        </p:nvSpPr>
        <p:spPr bwMode="white">
          <a:xfrm>
            <a:off x="322636" y="3356992"/>
            <a:ext cx="7789588" cy="12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83D94B9-09B5-5B10-64FD-17356D39CBEF}"/>
              </a:ext>
            </a:extLst>
          </p:cNvPr>
          <p:cNvSpPr/>
          <p:nvPr/>
        </p:nvSpPr>
        <p:spPr bwMode="white">
          <a:xfrm>
            <a:off x="322636" y="4790629"/>
            <a:ext cx="7789588" cy="99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52512D7-41BB-2EA8-BCB5-320F8782BCA9}"/>
              </a:ext>
            </a:extLst>
          </p:cNvPr>
          <p:cNvSpPr/>
          <p:nvPr/>
        </p:nvSpPr>
        <p:spPr bwMode="white">
          <a:xfrm>
            <a:off x="322634" y="5875645"/>
            <a:ext cx="7141517" cy="93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D7B29E-C553-E32A-904B-89B559C9D5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1640" y="1002994"/>
            <a:ext cx="3240360" cy="267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0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6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62A2E-3861-5186-1EF5-1DBEBF429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07172"/>
            <a:ext cx="9048368" cy="36558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77BB1E-69EB-14E1-49D5-968F063B63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8037" y="4437112"/>
            <a:ext cx="325592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05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9D7DC-50DC-8850-C19E-57C8E263B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336400" cy="47873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5552F61-BE88-56E5-9EC8-F65D51FC3C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6966" y="4077072"/>
            <a:ext cx="4158867" cy="254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05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3FB2C-E642-FEF4-65EB-740DBF30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840456" cy="422287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C8DBCEA-5528-9A2A-303F-F161C24B52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8037" y="4293096"/>
            <a:ext cx="325592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74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F45AC-D705-A991-B157-0EFA9D5B5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03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D057334-9358-B22F-455D-21915ECB710C}"/>
              </a:ext>
            </a:extLst>
          </p:cNvPr>
          <p:cNvSpPr/>
          <p:nvPr/>
        </p:nvSpPr>
        <p:spPr bwMode="white">
          <a:xfrm>
            <a:off x="321913" y="3684354"/>
            <a:ext cx="5774088" cy="51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F893241-8017-24FD-8CDE-2D8078825900}"/>
              </a:ext>
            </a:extLst>
          </p:cNvPr>
          <p:cNvSpPr/>
          <p:nvPr/>
        </p:nvSpPr>
        <p:spPr bwMode="white">
          <a:xfrm>
            <a:off x="321912" y="4581129"/>
            <a:ext cx="5774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4A05D2D-26E8-0413-3E74-8F8E19C82B5B}"/>
              </a:ext>
            </a:extLst>
          </p:cNvPr>
          <p:cNvSpPr/>
          <p:nvPr/>
        </p:nvSpPr>
        <p:spPr bwMode="white">
          <a:xfrm>
            <a:off x="321912" y="5446280"/>
            <a:ext cx="2749752" cy="115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2310851-C298-DA78-8DD6-427C5F8FE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029846"/>
            <a:ext cx="4608512" cy="326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9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CF43F-10E9-EBC4-9F4D-8BCB8681A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4323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C5F6FB-78DC-D79D-6FF8-EE549AC7BF95}"/>
              </a:ext>
            </a:extLst>
          </p:cNvPr>
          <p:cNvSpPr/>
          <p:nvPr/>
        </p:nvSpPr>
        <p:spPr bwMode="white">
          <a:xfrm>
            <a:off x="328956" y="1699030"/>
            <a:ext cx="54070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186836-AF67-EA22-FD0C-019885C41290}"/>
              </a:ext>
            </a:extLst>
          </p:cNvPr>
          <p:cNvSpPr/>
          <p:nvPr/>
        </p:nvSpPr>
        <p:spPr bwMode="white">
          <a:xfrm>
            <a:off x="328956" y="2420888"/>
            <a:ext cx="54070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A18FC0-5593-CF6F-D515-8CBC1DD05BCD}"/>
              </a:ext>
            </a:extLst>
          </p:cNvPr>
          <p:cNvSpPr/>
          <p:nvPr/>
        </p:nvSpPr>
        <p:spPr bwMode="white">
          <a:xfrm>
            <a:off x="328954" y="3192980"/>
            <a:ext cx="8095269" cy="6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64D5043-067A-92E7-8CE6-4F16D74C74DF}"/>
              </a:ext>
            </a:extLst>
          </p:cNvPr>
          <p:cNvSpPr/>
          <p:nvPr/>
        </p:nvSpPr>
        <p:spPr bwMode="white">
          <a:xfrm>
            <a:off x="328956" y="3978012"/>
            <a:ext cx="5407004" cy="55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A7C43E-CE31-B538-7ADA-02D336F7D966}"/>
              </a:ext>
            </a:extLst>
          </p:cNvPr>
          <p:cNvSpPr/>
          <p:nvPr/>
        </p:nvSpPr>
        <p:spPr bwMode="white">
          <a:xfrm>
            <a:off x="328956" y="4745148"/>
            <a:ext cx="5407004" cy="47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EA5B743-4651-AC4C-03ED-8502978D5D3B}"/>
              </a:ext>
            </a:extLst>
          </p:cNvPr>
          <p:cNvSpPr/>
          <p:nvPr/>
        </p:nvSpPr>
        <p:spPr bwMode="white">
          <a:xfrm>
            <a:off x="328956" y="5459243"/>
            <a:ext cx="5407004" cy="47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6A3F0DB-900C-1895-00CC-981549D9F272}"/>
              </a:ext>
            </a:extLst>
          </p:cNvPr>
          <p:cNvSpPr/>
          <p:nvPr/>
        </p:nvSpPr>
        <p:spPr bwMode="white">
          <a:xfrm>
            <a:off x="328955" y="6135822"/>
            <a:ext cx="5407004" cy="55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A65086B-72E6-AF28-2BE8-69703416E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224" y="727001"/>
            <a:ext cx="3560943" cy="252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9" grpId="0" animBg="1"/>
      <p:bldP spid="21" grpId="0" animBg="1"/>
      <p:bldP spid="24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0E8DE-A52A-84BA-02C3-B012F102A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8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FBE0D-32CA-C897-68AC-253A533D7EC0}"/>
              </a:ext>
            </a:extLst>
          </p:cNvPr>
          <p:cNvSpPr/>
          <p:nvPr/>
        </p:nvSpPr>
        <p:spPr bwMode="white">
          <a:xfrm>
            <a:off x="321914" y="1916832"/>
            <a:ext cx="757428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FF3B48-FCEC-52EC-05BA-B5EAF5F884A8}"/>
              </a:ext>
            </a:extLst>
          </p:cNvPr>
          <p:cNvSpPr/>
          <p:nvPr/>
        </p:nvSpPr>
        <p:spPr bwMode="white">
          <a:xfrm>
            <a:off x="321914" y="2769529"/>
            <a:ext cx="7574286" cy="60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E6CF78-D067-FF07-27FC-B2742935621C}"/>
              </a:ext>
            </a:extLst>
          </p:cNvPr>
          <p:cNvSpPr/>
          <p:nvPr/>
        </p:nvSpPr>
        <p:spPr bwMode="white">
          <a:xfrm>
            <a:off x="321913" y="3669174"/>
            <a:ext cx="757428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62E643-8222-579F-5A77-AB67714485EF}"/>
              </a:ext>
            </a:extLst>
          </p:cNvPr>
          <p:cNvSpPr/>
          <p:nvPr/>
        </p:nvSpPr>
        <p:spPr bwMode="white">
          <a:xfrm>
            <a:off x="321914" y="4554869"/>
            <a:ext cx="757428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FF5A37-7638-9EFE-FCC1-A70E57EF5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670" y="789349"/>
            <a:ext cx="3560943" cy="252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1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409F6-2C06-C7B3-6300-8D5AB129E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87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991942-23D1-7395-91B9-11232F6EF2CE}"/>
              </a:ext>
            </a:extLst>
          </p:cNvPr>
          <p:cNvSpPr/>
          <p:nvPr/>
        </p:nvSpPr>
        <p:spPr bwMode="white">
          <a:xfrm>
            <a:off x="321914" y="1916832"/>
            <a:ext cx="7358262" cy="106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FF3CCA-74A6-E630-2875-D4E6954749C0}"/>
              </a:ext>
            </a:extLst>
          </p:cNvPr>
          <p:cNvSpPr/>
          <p:nvPr/>
        </p:nvSpPr>
        <p:spPr bwMode="white">
          <a:xfrm>
            <a:off x="321914" y="3444166"/>
            <a:ext cx="6722114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CB29C3-ACBF-5988-DD17-D4CC01D54FB9}"/>
              </a:ext>
            </a:extLst>
          </p:cNvPr>
          <p:cNvSpPr/>
          <p:nvPr/>
        </p:nvSpPr>
        <p:spPr bwMode="white">
          <a:xfrm>
            <a:off x="321914" y="4311279"/>
            <a:ext cx="6722115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BB4C04D-DA6B-2473-D050-7A3424E6D95E}"/>
              </a:ext>
            </a:extLst>
          </p:cNvPr>
          <p:cNvSpPr/>
          <p:nvPr/>
        </p:nvSpPr>
        <p:spPr bwMode="white">
          <a:xfrm>
            <a:off x="321914" y="5206978"/>
            <a:ext cx="6722114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53CFBF8-5E7F-B2AF-E721-A9FFB8371AB3}"/>
              </a:ext>
            </a:extLst>
          </p:cNvPr>
          <p:cNvSpPr/>
          <p:nvPr/>
        </p:nvSpPr>
        <p:spPr bwMode="white">
          <a:xfrm>
            <a:off x="321912" y="6064562"/>
            <a:ext cx="6854207" cy="6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7E282D-B171-6F25-9AFF-DF676609C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670" y="789349"/>
            <a:ext cx="3560943" cy="252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9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1" grpId="0" animBg="1"/>
      <p:bldP spid="23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8133F-BA81-9C1F-8453-4FF17DC4E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904352" cy="528668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7ECB1E-7BF7-6E4C-DE8B-0F54D42D0C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789040"/>
            <a:ext cx="4304146" cy="263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74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AF2A3-9200-1FBD-CA35-30E289499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08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CF8A68-030D-20F6-E015-9328F138BDF7}"/>
              </a:ext>
            </a:extLst>
          </p:cNvPr>
          <p:cNvSpPr/>
          <p:nvPr/>
        </p:nvSpPr>
        <p:spPr bwMode="white">
          <a:xfrm>
            <a:off x="335360" y="2780928"/>
            <a:ext cx="546820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48D100C-39F0-90BE-16EC-744B15C5DDFA}"/>
              </a:ext>
            </a:extLst>
          </p:cNvPr>
          <p:cNvSpPr/>
          <p:nvPr/>
        </p:nvSpPr>
        <p:spPr bwMode="white">
          <a:xfrm>
            <a:off x="335360" y="4653136"/>
            <a:ext cx="7196400" cy="119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965BFC-7BA6-4B6C-4936-9AB341E77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383" y="1006121"/>
            <a:ext cx="4896544" cy="300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03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D6E2E-CC3F-4ADE-BD40-BDE5D6810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0767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66FAF9-49BC-36B2-4A96-334D21C24CD8}"/>
              </a:ext>
            </a:extLst>
          </p:cNvPr>
          <p:cNvSpPr/>
          <p:nvPr/>
        </p:nvSpPr>
        <p:spPr bwMode="white">
          <a:xfrm>
            <a:off x="324328" y="2348880"/>
            <a:ext cx="612637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B37CCC-2091-1F4F-B197-1BB59672435D}"/>
              </a:ext>
            </a:extLst>
          </p:cNvPr>
          <p:cNvSpPr/>
          <p:nvPr/>
        </p:nvSpPr>
        <p:spPr bwMode="white">
          <a:xfrm>
            <a:off x="324328" y="3230125"/>
            <a:ext cx="6126370" cy="5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BF9386-0165-9167-468C-7E1779DD161A}"/>
              </a:ext>
            </a:extLst>
          </p:cNvPr>
          <p:cNvSpPr/>
          <p:nvPr/>
        </p:nvSpPr>
        <p:spPr bwMode="white">
          <a:xfrm>
            <a:off x="324327" y="4101654"/>
            <a:ext cx="6126370" cy="55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FCDC11D-F64D-FACB-016F-1E95A1EA5C95}"/>
              </a:ext>
            </a:extLst>
          </p:cNvPr>
          <p:cNvSpPr/>
          <p:nvPr/>
        </p:nvSpPr>
        <p:spPr bwMode="white">
          <a:xfrm>
            <a:off x="324328" y="5012111"/>
            <a:ext cx="8796008" cy="6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119326C-1623-6A7D-13B7-C3F4692B06C3}"/>
              </a:ext>
            </a:extLst>
          </p:cNvPr>
          <p:cNvSpPr/>
          <p:nvPr/>
        </p:nvSpPr>
        <p:spPr bwMode="white">
          <a:xfrm>
            <a:off x="324328" y="5920112"/>
            <a:ext cx="8796008" cy="6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EC5814-51CA-4C62-C67A-AEAB0B8EF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337" y="900000"/>
            <a:ext cx="4530069" cy="27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  <p:bldP spid="21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B5259-04F9-D406-75CB-C05688E76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1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4EFB24-0CD9-5838-BC15-EBC0CF7B6A96}"/>
              </a:ext>
            </a:extLst>
          </p:cNvPr>
          <p:cNvSpPr/>
          <p:nvPr/>
        </p:nvSpPr>
        <p:spPr bwMode="white">
          <a:xfrm>
            <a:off x="321914" y="2996694"/>
            <a:ext cx="9662518" cy="5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33BAA4-0687-C99F-3D16-031276A5484A}"/>
              </a:ext>
            </a:extLst>
          </p:cNvPr>
          <p:cNvSpPr/>
          <p:nvPr/>
        </p:nvSpPr>
        <p:spPr bwMode="white">
          <a:xfrm>
            <a:off x="321912" y="3947436"/>
            <a:ext cx="5414048" cy="58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79FDB2-F378-AFB2-143F-9FE27BD65E4F}"/>
              </a:ext>
            </a:extLst>
          </p:cNvPr>
          <p:cNvSpPr/>
          <p:nvPr/>
        </p:nvSpPr>
        <p:spPr bwMode="white">
          <a:xfrm>
            <a:off x="321914" y="4764858"/>
            <a:ext cx="6998222" cy="75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C7C0AC-6027-6EFC-726B-C57486A11C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8057" y="3947436"/>
            <a:ext cx="4170029" cy="255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4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4E3D2-BBE7-4A77-C234-B833E5079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38800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3E04334-4BDF-5EAF-AC11-10FB1D9F55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40" y="980728"/>
            <a:ext cx="1635726" cy="328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66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003ED-D246-5BA9-63E4-10DD9CAF6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184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0BB9B1-B970-88E5-06F0-F61A72BC9032}"/>
              </a:ext>
            </a:extLst>
          </p:cNvPr>
          <p:cNvSpPr/>
          <p:nvPr/>
        </p:nvSpPr>
        <p:spPr bwMode="white">
          <a:xfrm>
            <a:off x="321912" y="2708920"/>
            <a:ext cx="8222359" cy="71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161860-5514-0DCE-4255-D7ABE6CA8B4D}"/>
              </a:ext>
            </a:extLst>
          </p:cNvPr>
          <p:cNvSpPr/>
          <p:nvPr/>
        </p:nvSpPr>
        <p:spPr bwMode="white">
          <a:xfrm>
            <a:off x="321915" y="3645024"/>
            <a:ext cx="5198022" cy="57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33DC198-A8FE-5D95-CA2B-57B7A106C5A7}"/>
              </a:ext>
            </a:extLst>
          </p:cNvPr>
          <p:cNvSpPr/>
          <p:nvPr/>
        </p:nvSpPr>
        <p:spPr bwMode="white">
          <a:xfrm>
            <a:off x="321912" y="4606838"/>
            <a:ext cx="7286255" cy="47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E9C1A55-30C6-86D0-35AD-B3CC813A0A1A}"/>
              </a:ext>
            </a:extLst>
          </p:cNvPr>
          <p:cNvSpPr/>
          <p:nvPr/>
        </p:nvSpPr>
        <p:spPr bwMode="white">
          <a:xfrm>
            <a:off x="321913" y="5475878"/>
            <a:ext cx="3901879" cy="112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C124CC-4BA0-5046-C03E-E1AC3599E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7" y="915121"/>
            <a:ext cx="2058629" cy="412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3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A49E5-82CE-B583-AC0B-20DB55D7B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96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48B4ED-2838-0DE6-F0E1-831B0A35DAD4}"/>
              </a:ext>
            </a:extLst>
          </p:cNvPr>
          <p:cNvSpPr/>
          <p:nvPr/>
        </p:nvSpPr>
        <p:spPr bwMode="white">
          <a:xfrm>
            <a:off x="321914" y="2573330"/>
            <a:ext cx="5270030" cy="64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715A82F-9F78-A2D0-A6C7-85A46A579E4A}"/>
              </a:ext>
            </a:extLst>
          </p:cNvPr>
          <p:cNvSpPr/>
          <p:nvPr/>
        </p:nvSpPr>
        <p:spPr bwMode="white">
          <a:xfrm>
            <a:off x="321914" y="3501008"/>
            <a:ext cx="52700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A518AD0-38FD-9D30-ED2E-E4DE3A05E862}"/>
              </a:ext>
            </a:extLst>
          </p:cNvPr>
          <p:cNvSpPr/>
          <p:nvPr/>
        </p:nvSpPr>
        <p:spPr bwMode="white">
          <a:xfrm>
            <a:off x="321914" y="4389254"/>
            <a:ext cx="5270030" cy="5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957839-9B2A-8A22-5E01-915EA6DD8CE3}"/>
              </a:ext>
            </a:extLst>
          </p:cNvPr>
          <p:cNvSpPr/>
          <p:nvPr/>
        </p:nvSpPr>
        <p:spPr bwMode="white">
          <a:xfrm>
            <a:off x="321914" y="5337378"/>
            <a:ext cx="5270030" cy="62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1C45E8C-5C1B-101A-1ABF-6FF8F7B15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164957"/>
            <a:ext cx="2146410" cy="430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5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2024-10-01T04:41:37Z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