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49" r:id="rId3"/>
    <p:sldId id="347" r:id="rId4"/>
    <p:sldId id="346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1" autoAdjust="0"/>
    <p:restoredTop sz="94660"/>
  </p:normalViewPr>
  <p:slideViewPr>
    <p:cSldViewPr showGuides="1">
      <p:cViewPr>
        <p:scale>
          <a:sx n="100" d="100"/>
          <a:sy n="100" d="100"/>
        </p:scale>
        <p:origin x="-592" y="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751912-E546-D86D-065D-EF20E5A06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796" y="3086082"/>
            <a:ext cx="9868407" cy="685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9EEFD-6AAF-92EE-63C1-5D0E7BA07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45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1B32A7-4658-C572-EF16-DE137DA978C5}"/>
              </a:ext>
            </a:extLst>
          </p:cNvPr>
          <p:cNvSpPr/>
          <p:nvPr/>
        </p:nvSpPr>
        <p:spPr bwMode="white">
          <a:xfrm>
            <a:off x="3071664" y="5517232"/>
            <a:ext cx="1649141" cy="74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10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59A18-539E-A116-9B15-DF8B61B6C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594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96955-C29B-0F6F-865B-B5DBF015CE34}"/>
              </a:ext>
            </a:extLst>
          </p:cNvPr>
          <p:cNvSpPr/>
          <p:nvPr/>
        </p:nvSpPr>
        <p:spPr bwMode="white">
          <a:xfrm>
            <a:off x="4727848" y="6021288"/>
            <a:ext cx="3312368" cy="6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4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21F3A-A2FF-74D0-F160-BC158B68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8573901" cy="35212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0A25057-2B0D-C22E-EAE2-BD743DA6EC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4122581"/>
            <a:ext cx="5543045" cy="261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3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92034-EC8D-3401-3C81-549BF850F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320259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9A7E4A4-B9DB-C672-A670-BB3594675C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0654" y="4103422"/>
            <a:ext cx="5543045" cy="261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07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A185A-C147-F2C9-C405-33F8E6DE7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4124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4492D4-BDA4-7C41-6914-5868CFAA0FF6}"/>
              </a:ext>
            </a:extLst>
          </p:cNvPr>
          <p:cNvSpPr/>
          <p:nvPr/>
        </p:nvSpPr>
        <p:spPr bwMode="white">
          <a:xfrm>
            <a:off x="321913" y="1675447"/>
            <a:ext cx="3469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FD00A0-5D79-1300-89B6-DD18FFDDF26A}"/>
              </a:ext>
            </a:extLst>
          </p:cNvPr>
          <p:cNvSpPr/>
          <p:nvPr/>
        </p:nvSpPr>
        <p:spPr bwMode="white">
          <a:xfrm>
            <a:off x="321914" y="2680270"/>
            <a:ext cx="5303425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1873EA-4F34-3254-692D-35BF05A4E671}"/>
              </a:ext>
            </a:extLst>
          </p:cNvPr>
          <p:cNvSpPr/>
          <p:nvPr/>
        </p:nvSpPr>
        <p:spPr bwMode="white">
          <a:xfrm>
            <a:off x="321912" y="3429000"/>
            <a:ext cx="33978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7BF4EB-A0B6-D58E-5177-134F803F6A72}"/>
              </a:ext>
            </a:extLst>
          </p:cNvPr>
          <p:cNvSpPr/>
          <p:nvPr/>
        </p:nvSpPr>
        <p:spPr bwMode="white">
          <a:xfrm>
            <a:off x="321913" y="4383554"/>
            <a:ext cx="5486056" cy="62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4DBC581-E38F-87F3-6DD6-409DA22064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4077072"/>
            <a:ext cx="5543045" cy="2618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196C3-CE0A-753D-961D-6629A7466D2C}"/>
              </a:ext>
            </a:extLst>
          </p:cNvPr>
          <p:cNvSpPr/>
          <p:nvPr/>
        </p:nvSpPr>
        <p:spPr bwMode="white">
          <a:xfrm>
            <a:off x="3791745" y="1675447"/>
            <a:ext cx="38164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660CA-F9B4-CE13-E9DA-38537DF41FFA}"/>
              </a:ext>
            </a:extLst>
          </p:cNvPr>
          <p:cNvSpPr/>
          <p:nvPr/>
        </p:nvSpPr>
        <p:spPr bwMode="white">
          <a:xfrm>
            <a:off x="3757822" y="3429000"/>
            <a:ext cx="36343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30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  <p:bldP spid="20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8814E-A6FD-4D11-D947-423F944FC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E40EBB-FF57-995C-CE10-A5A52C2EF85B}"/>
              </a:ext>
            </a:extLst>
          </p:cNvPr>
          <p:cNvSpPr/>
          <p:nvPr/>
        </p:nvSpPr>
        <p:spPr bwMode="white">
          <a:xfrm>
            <a:off x="321914" y="2060848"/>
            <a:ext cx="62061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87CC02-4792-4247-6FDA-1E9F5057A8D4}"/>
              </a:ext>
            </a:extLst>
          </p:cNvPr>
          <p:cNvSpPr/>
          <p:nvPr/>
        </p:nvSpPr>
        <p:spPr bwMode="white">
          <a:xfrm>
            <a:off x="321914" y="2996952"/>
            <a:ext cx="10886654" cy="5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F3A355-CBA6-8D0D-A9AE-6727994E4EF3}"/>
              </a:ext>
            </a:extLst>
          </p:cNvPr>
          <p:cNvSpPr/>
          <p:nvPr/>
        </p:nvSpPr>
        <p:spPr bwMode="white">
          <a:xfrm>
            <a:off x="321914" y="3997495"/>
            <a:ext cx="1171133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57851E-706B-A125-3FD6-D3B390AEB0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906974"/>
            <a:ext cx="5903085" cy="278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2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13015-4338-FDF7-7C8B-FEFC6EDFF3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424936" cy="16949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285DEA8-E92E-7B5B-0CED-85792255C2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99" y="2751997"/>
            <a:ext cx="8424936" cy="27530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0F6BAC-5915-964B-5093-950379F6E0E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4437112"/>
            <a:ext cx="3816424" cy="230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4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BE85D-F55B-7F2F-3D89-73DF2CDC3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17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3B694C-B7A2-9704-F4B1-E22B80920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730" y="3861048"/>
            <a:ext cx="441578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76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02EF9-964F-5C9A-1D3F-070AEB754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01180"/>
            <a:ext cx="11340000" cy="460408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76909F-16BE-CF61-FD5B-2CB650514F60}"/>
              </a:ext>
            </a:extLst>
          </p:cNvPr>
          <p:cNvSpPr/>
          <p:nvPr/>
        </p:nvSpPr>
        <p:spPr bwMode="white">
          <a:xfrm>
            <a:off x="321914" y="2287859"/>
            <a:ext cx="4765974" cy="4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E7E825-3D90-8523-1298-66B1FBEA3C63}"/>
              </a:ext>
            </a:extLst>
          </p:cNvPr>
          <p:cNvSpPr/>
          <p:nvPr/>
        </p:nvSpPr>
        <p:spPr bwMode="white">
          <a:xfrm>
            <a:off x="321914" y="3222019"/>
            <a:ext cx="4621958" cy="52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6D7BAA9-51FF-B181-5E11-DD6469808C77}"/>
              </a:ext>
            </a:extLst>
          </p:cNvPr>
          <p:cNvSpPr/>
          <p:nvPr/>
        </p:nvSpPr>
        <p:spPr bwMode="white">
          <a:xfrm>
            <a:off x="321914" y="4112594"/>
            <a:ext cx="6278142" cy="61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A170208-9856-2325-1BD9-0390B20ACCE7}"/>
              </a:ext>
            </a:extLst>
          </p:cNvPr>
          <p:cNvSpPr/>
          <p:nvPr/>
        </p:nvSpPr>
        <p:spPr bwMode="white">
          <a:xfrm>
            <a:off x="321914" y="5099876"/>
            <a:ext cx="5531939" cy="4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BEB66C-9813-F17D-C611-FCD819DBE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725693"/>
            <a:ext cx="5400600" cy="325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7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3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5362C-C693-7857-4A3A-72ABD3686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0125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D4C7AA-9FC2-B465-2A24-A7AB272C9B43}"/>
              </a:ext>
            </a:extLst>
          </p:cNvPr>
          <p:cNvSpPr/>
          <p:nvPr/>
        </p:nvSpPr>
        <p:spPr bwMode="white">
          <a:xfrm>
            <a:off x="322986" y="2672875"/>
            <a:ext cx="8797350" cy="71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2BFA4A-BB48-A680-B74B-99926274B292}"/>
              </a:ext>
            </a:extLst>
          </p:cNvPr>
          <p:cNvSpPr/>
          <p:nvPr/>
        </p:nvSpPr>
        <p:spPr bwMode="white">
          <a:xfrm>
            <a:off x="322987" y="3557001"/>
            <a:ext cx="5556990" cy="61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55DE90C-FC33-CBEC-AAC4-AA5DB8B6F55C}"/>
              </a:ext>
            </a:extLst>
          </p:cNvPr>
          <p:cNvSpPr/>
          <p:nvPr/>
        </p:nvSpPr>
        <p:spPr bwMode="white">
          <a:xfrm>
            <a:off x="322986" y="4462848"/>
            <a:ext cx="5556990" cy="5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D417B83-3192-836E-F0CD-2ECE667F9A08}"/>
              </a:ext>
            </a:extLst>
          </p:cNvPr>
          <p:cNvSpPr/>
          <p:nvPr/>
        </p:nvSpPr>
        <p:spPr bwMode="white">
          <a:xfrm>
            <a:off x="322986" y="5280543"/>
            <a:ext cx="5556990" cy="59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D2A2714-CDB9-34F1-D270-461061CC9248}"/>
              </a:ext>
            </a:extLst>
          </p:cNvPr>
          <p:cNvSpPr/>
          <p:nvPr/>
        </p:nvSpPr>
        <p:spPr bwMode="white">
          <a:xfrm>
            <a:off x="322986" y="6094208"/>
            <a:ext cx="7501206" cy="67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CA28D0C-1407-73F4-96DF-F7D0982755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5093" y="3456160"/>
            <a:ext cx="4372278" cy="263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  <p:bldP spid="2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4126A-028E-1023-20E4-BFC2BF147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3177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5585F-27E9-E565-0320-08825BBD1E15}"/>
              </a:ext>
            </a:extLst>
          </p:cNvPr>
          <p:cNvSpPr/>
          <p:nvPr/>
        </p:nvSpPr>
        <p:spPr bwMode="white">
          <a:xfrm>
            <a:off x="7139523" y="4523409"/>
            <a:ext cx="288354" cy="26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0CDEBE-AE4E-55D9-3221-CC02F131B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/>
        </p:blipFill>
        <p:spPr>
          <a:xfrm>
            <a:off x="8544272" y="2348880"/>
            <a:ext cx="3095266" cy="308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31A9E-67D1-F7D3-3039-1999021F8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362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627E76-7582-66EB-8061-6CFC6FB5DDFF}"/>
              </a:ext>
            </a:extLst>
          </p:cNvPr>
          <p:cNvSpPr/>
          <p:nvPr/>
        </p:nvSpPr>
        <p:spPr bwMode="white">
          <a:xfrm>
            <a:off x="321968" y="1955561"/>
            <a:ext cx="4621904" cy="11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255064C-E04E-CDFE-8CDB-5118A59930E1}"/>
              </a:ext>
            </a:extLst>
          </p:cNvPr>
          <p:cNvSpPr/>
          <p:nvPr/>
        </p:nvSpPr>
        <p:spPr bwMode="white">
          <a:xfrm>
            <a:off x="321969" y="3429000"/>
            <a:ext cx="3181743" cy="127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1E9C7B7-3B15-9950-473F-2C839250C647}"/>
              </a:ext>
            </a:extLst>
          </p:cNvPr>
          <p:cNvSpPr/>
          <p:nvPr/>
        </p:nvSpPr>
        <p:spPr bwMode="white">
          <a:xfrm>
            <a:off x="321969" y="4881683"/>
            <a:ext cx="7286200" cy="91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4141874-64FB-F114-9629-2A7626CCD9CF}"/>
              </a:ext>
            </a:extLst>
          </p:cNvPr>
          <p:cNvSpPr/>
          <p:nvPr/>
        </p:nvSpPr>
        <p:spPr bwMode="white">
          <a:xfrm>
            <a:off x="321968" y="5941480"/>
            <a:ext cx="7286200" cy="82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1A33365-CDF2-DAA5-E930-96E2908D88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7753" y="916520"/>
            <a:ext cx="4372278" cy="263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6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B1BD251-A232-9232-D92E-D03A351C0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70096"/>
            <a:ext cx="10800000" cy="40019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C64824-57FE-F4C0-2C02-FE7B80402AC9}"/>
              </a:ext>
            </a:extLst>
          </p:cNvPr>
          <p:cNvSpPr/>
          <p:nvPr/>
        </p:nvSpPr>
        <p:spPr bwMode="white">
          <a:xfrm>
            <a:off x="5159896" y="2852936"/>
            <a:ext cx="504056" cy="33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B7CFEE1-F562-52AA-44C7-60A288E11FCD}"/>
              </a:ext>
            </a:extLst>
          </p:cNvPr>
          <p:cNvSpPr/>
          <p:nvPr/>
        </p:nvSpPr>
        <p:spPr bwMode="white">
          <a:xfrm>
            <a:off x="8760296" y="3625971"/>
            <a:ext cx="936104" cy="33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1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1B56A-67AE-F8B1-97AD-3123BA542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95A88-6594-C075-2647-7815FA4EA78B}"/>
              </a:ext>
            </a:extLst>
          </p:cNvPr>
          <p:cNvSpPr/>
          <p:nvPr/>
        </p:nvSpPr>
        <p:spPr bwMode="white">
          <a:xfrm>
            <a:off x="8596020" y="2988416"/>
            <a:ext cx="1332997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61B7E5-F647-A35D-63EE-DFF6D0C97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12860"/>
          <a:stretch/>
        </p:blipFill>
        <p:spPr>
          <a:xfrm>
            <a:off x="4142313" y="3429000"/>
            <a:ext cx="3907374" cy="34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3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69849-0936-4214-B55F-C8CD66337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14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AC4584-AFB3-86D9-67C7-C59E3727C77B}"/>
              </a:ext>
            </a:extLst>
          </p:cNvPr>
          <p:cNvSpPr/>
          <p:nvPr/>
        </p:nvSpPr>
        <p:spPr bwMode="white">
          <a:xfrm>
            <a:off x="1711259" y="6111022"/>
            <a:ext cx="1814122" cy="42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01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73BF5-85B7-C111-B18F-C97173CD5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912464" cy="3608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D8FC08-CBF6-D3E8-DD71-40E7A90A1297}"/>
              </a:ext>
            </a:extLst>
          </p:cNvPr>
          <p:cNvSpPr/>
          <p:nvPr/>
        </p:nvSpPr>
        <p:spPr bwMode="white">
          <a:xfrm>
            <a:off x="9048328" y="263691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C1BE26-F75D-9359-7673-99F5F9D42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6"/>
          <a:stretch/>
        </p:blipFill>
        <p:spPr>
          <a:xfrm>
            <a:off x="3721591" y="4082245"/>
            <a:ext cx="3189281" cy="277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8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F3EBF-98D9-6158-3319-7DF8D7165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9347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69C669-8EF4-6ADD-C4DA-F2F170AF2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06" y="1870623"/>
            <a:ext cx="11340000" cy="28461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85F17-CE11-0663-C388-89434716093C}"/>
              </a:ext>
            </a:extLst>
          </p:cNvPr>
          <p:cNvSpPr/>
          <p:nvPr/>
        </p:nvSpPr>
        <p:spPr bwMode="white">
          <a:xfrm>
            <a:off x="1535154" y="3751551"/>
            <a:ext cx="3768000" cy="68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24CDF93-FD6E-94E6-B88E-25AD6299DA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r="16181"/>
          <a:stretch/>
        </p:blipFill>
        <p:spPr>
          <a:xfrm>
            <a:off x="7392144" y="3430969"/>
            <a:ext cx="3768000" cy="327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1C1A4-0B6F-085E-55EA-DDEAB1ADD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264392" cy="45911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B4DCD33-01A0-4BFB-7033-A60E504C6E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6745" y="4797152"/>
            <a:ext cx="4085255" cy="178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78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C2767-9451-0460-3DCB-252FFDA7F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9950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841D55-F0E2-0621-CD57-FC1AA05B6FF2}"/>
              </a:ext>
            </a:extLst>
          </p:cNvPr>
          <p:cNvSpPr/>
          <p:nvPr/>
        </p:nvSpPr>
        <p:spPr bwMode="white">
          <a:xfrm>
            <a:off x="335360" y="2832463"/>
            <a:ext cx="3924610" cy="50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032CEA4-9D44-5548-B600-50CAEE7A49AF}"/>
              </a:ext>
            </a:extLst>
          </p:cNvPr>
          <p:cNvSpPr/>
          <p:nvPr/>
        </p:nvSpPr>
        <p:spPr bwMode="white">
          <a:xfrm>
            <a:off x="335360" y="3717032"/>
            <a:ext cx="522075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5782C9D-2CD9-34CF-248D-588370F0B8D6}"/>
              </a:ext>
            </a:extLst>
          </p:cNvPr>
          <p:cNvSpPr/>
          <p:nvPr/>
        </p:nvSpPr>
        <p:spPr bwMode="white">
          <a:xfrm>
            <a:off x="335360" y="4642569"/>
            <a:ext cx="5220755" cy="4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4C12F70-1004-B371-58A0-4A6187C122B6}"/>
              </a:ext>
            </a:extLst>
          </p:cNvPr>
          <p:cNvSpPr/>
          <p:nvPr/>
        </p:nvSpPr>
        <p:spPr bwMode="white">
          <a:xfrm>
            <a:off x="335360" y="5385668"/>
            <a:ext cx="5220755" cy="53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710728B-FC3F-1906-E133-413EB686C920}"/>
              </a:ext>
            </a:extLst>
          </p:cNvPr>
          <p:cNvSpPr/>
          <p:nvPr/>
        </p:nvSpPr>
        <p:spPr bwMode="white">
          <a:xfrm>
            <a:off x="335360" y="6262285"/>
            <a:ext cx="5220755" cy="4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48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nimBg="1"/>
      <p:bldP spid="23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DEE23-E6F0-3B02-9DC9-85D96D23C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83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72C484-5802-F998-7C3E-296C3CF1BCD8}"/>
              </a:ext>
            </a:extLst>
          </p:cNvPr>
          <p:cNvSpPr/>
          <p:nvPr/>
        </p:nvSpPr>
        <p:spPr bwMode="white">
          <a:xfrm>
            <a:off x="321913" y="2050255"/>
            <a:ext cx="2461720" cy="94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E752E86-737C-1418-4D08-1368F62F9124}"/>
              </a:ext>
            </a:extLst>
          </p:cNvPr>
          <p:cNvSpPr/>
          <p:nvPr/>
        </p:nvSpPr>
        <p:spPr bwMode="white">
          <a:xfrm>
            <a:off x="321914" y="3356992"/>
            <a:ext cx="541404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37475D9-F3C3-1451-CCB5-94F85DEDC456}"/>
              </a:ext>
            </a:extLst>
          </p:cNvPr>
          <p:cNvSpPr/>
          <p:nvPr/>
        </p:nvSpPr>
        <p:spPr bwMode="white">
          <a:xfrm>
            <a:off x="321912" y="4293094"/>
            <a:ext cx="8798423" cy="61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36F419C-CCED-FC3E-240B-F40B2278FD14}"/>
              </a:ext>
            </a:extLst>
          </p:cNvPr>
          <p:cNvSpPr/>
          <p:nvPr/>
        </p:nvSpPr>
        <p:spPr bwMode="white">
          <a:xfrm>
            <a:off x="321912" y="5160551"/>
            <a:ext cx="7502279" cy="61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4AF6EE-0863-FB13-2270-FB443313CD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7703" y="1020187"/>
            <a:ext cx="4522384" cy="1976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906133-4061-4E26-1ADB-E66F773B89E4}"/>
              </a:ext>
            </a:extLst>
          </p:cNvPr>
          <p:cNvSpPr/>
          <p:nvPr/>
        </p:nvSpPr>
        <p:spPr bwMode="white">
          <a:xfrm>
            <a:off x="2821719" y="2050255"/>
            <a:ext cx="4138376" cy="94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81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3" grpId="0" animBg="1"/>
      <p:bldP spid="27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2024-10-01T04:10:43Z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