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4" r:id="rId3"/>
    <p:sldId id="353" r:id="rId4"/>
    <p:sldId id="352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8" r:id="rId24"/>
    <p:sldId id="327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1" autoAdjust="0"/>
    <p:restoredTop sz="94660"/>
  </p:normalViewPr>
  <p:slideViewPr>
    <p:cSldViewPr showGuides="1">
      <p:cViewPr>
        <p:scale>
          <a:sx n="75" d="100"/>
          <a:sy n="75" d="100"/>
        </p:scale>
        <p:origin x="7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A33407-76CE-63A0-D592-416C4D854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80381"/>
            <a:ext cx="10800000" cy="4404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C0B57-EBFF-8925-B684-E66819227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0F13A-DB2A-45A7-17C0-D8DC8B7A0E37}"/>
              </a:ext>
            </a:extLst>
          </p:cNvPr>
          <p:cNvSpPr/>
          <p:nvPr/>
        </p:nvSpPr>
        <p:spPr bwMode="white">
          <a:xfrm>
            <a:off x="10452695" y="2092525"/>
            <a:ext cx="371335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7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326AB-D712-3203-3731-D5D8B9E47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8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B247ED-588E-3BE8-E163-760A3D019FD5}"/>
              </a:ext>
            </a:extLst>
          </p:cNvPr>
          <p:cNvSpPr/>
          <p:nvPr/>
        </p:nvSpPr>
        <p:spPr bwMode="white">
          <a:xfrm>
            <a:off x="2999656" y="2420888"/>
            <a:ext cx="151216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3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8A297-22DB-CBFA-389F-3FACA2E80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85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BC47D-39FC-F8A9-34CC-A212BF1C8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102216" cy="3728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3A5B8-6776-6266-6296-26A9F1556D9C}"/>
              </a:ext>
            </a:extLst>
          </p:cNvPr>
          <p:cNvSpPr/>
          <p:nvPr/>
        </p:nvSpPr>
        <p:spPr bwMode="white">
          <a:xfrm>
            <a:off x="9197801" y="2747238"/>
            <a:ext cx="498599" cy="55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E43342-9001-49DF-5851-96524A2CF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r="23801"/>
          <a:stretch/>
        </p:blipFill>
        <p:spPr>
          <a:xfrm>
            <a:off x="9023153" y="3450199"/>
            <a:ext cx="2785596" cy="340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7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F4BD0-7BAC-7BA3-34C8-4EFC08EE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4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80C0B-45BC-D325-8205-292FB8619EE1}"/>
              </a:ext>
            </a:extLst>
          </p:cNvPr>
          <p:cNvSpPr/>
          <p:nvPr/>
        </p:nvSpPr>
        <p:spPr bwMode="white">
          <a:xfrm>
            <a:off x="6312025" y="2636912"/>
            <a:ext cx="10081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0471EF-C132-E948-23E3-79206972E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7" r="70955"/>
          <a:stretch/>
        </p:blipFill>
        <p:spPr>
          <a:xfrm>
            <a:off x="8256240" y="2780928"/>
            <a:ext cx="3293735" cy="404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0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37F11-0401-1493-1082-DEAE7E4FA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0416520" cy="38078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C4452-D4C1-66DD-E416-1732C572E428}"/>
              </a:ext>
            </a:extLst>
          </p:cNvPr>
          <p:cNvSpPr/>
          <p:nvPr/>
        </p:nvSpPr>
        <p:spPr bwMode="white">
          <a:xfrm>
            <a:off x="1405504" y="3356992"/>
            <a:ext cx="10180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1A7276-DB17-35D8-0B00-816BA7C40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r="26558"/>
          <a:stretch/>
        </p:blipFill>
        <p:spPr>
          <a:xfrm>
            <a:off x="6096000" y="3133855"/>
            <a:ext cx="2993583" cy="382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6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0B1F5-8503-4FD0-6ED3-16074A727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74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8E2E1BE-27CB-6FF5-2106-3A5FACE9D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429000"/>
            <a:ext cx="3854648" cy="262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33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B87A2-5759-A7B0-1E67-91F064AC7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9218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965C67-0992-BEC9-863A-D121263F3583}"/>
              </a:ext>
            </a:extLst>
          </p:cNvPr>
          <p:cNvSpPr/>
          <p:nvPr/>
        </p:nvSpPr>
        <p:spPr bwMode="white">
          <a:xfrm>
            <a:off x="329104" y="1698825"/>
            <a:ext cx="5406856" cy="4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D57258-F127-FDAB-0504-F4FF56326FFF}"/>
              </a:ext>
            </a:extLst>
          </p:cNvPr>
          <p:cNvSpPr/>
          <p:nvPr/>
        </p:nvSpPr>
        <p:spPr bwMode="white">
          <a:xfrm>
            <a:off x="329104" y="2292797"/>
            <a:ext cx="5406856" cy="49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8422F4-C38E-0890-17F9-2336AA072668}"/>
              </a:ext>
            </a:extLst>
          </p:cNvPr>
          <p:cNvSpPr/>
          <p:nvPr/>
        </p:nvSpPr>
        <p:spPr bwMode="white">
          <a:xfrm>
            <a:off x="329104" y="2924944"/>
            <a:ext cx="886324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7FA73C8-8BE7-2A0A-D02E-2B84E2E9CC98}"/>
              </a:ext>
            </a:extLst>
          </p:cNvPr>
          <p:cNvSpPr/>
          <p:nvPr/>
        </p:nvSpPr>
        <p:spPr bwMode="white">
          <a:xfrm>
            <a:off x="329104" y="3568449"/>
            <a:ext cx="5406856" cy="49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A0F3228-3381-52D3-E306-FFE51452A334}"/>
              </a:ext>
            </a:extLst>
          </p:cNvPr>
          <p:cNvSpPr/>
          <p:nvPr/>
        </p:nvSpPr>
        <p:spPr bwMode="white">
          <a:xfrm>
            <a:off x="329104" y="4196491"/>
            <a:ext cx="5406856" cy="48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418E09F-6157-B544-21BF-01845F8EEE00}"/>
              </a:ext>
            </a:extLst>
          </p:cNvPr>
          <p:cNvSpPr/>
          <p:nvPr/>
        </p:nvSpPr>
        <p:spPr bwMode="white">
          <a:xfrm>
            <a:off x="329104" y="4874173"/>
            <a:ext cx="9007256" cy="59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2CA2FB6-D227-CAC8-A7FF-56E650776386}"/>
              </a:ext>
            </a:extLst>
          </p:cNvPr>
          <p:cNvSpPr/>
          <p:nvPr/>
        </p:nvSpPr>
        <p:spPr bwMode="white">
          <a:xfrm>
            <a:off x="329104" y="5690400"/>
            <a:ext cx="6991032" cy="99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D4FBCC-B29D-EBBC-4BAB-F7A02A58D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681607"/>
            <a:ext cx="2989166" cy="203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94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7" grpId="0" animBg="1"/>
      <p:bldP spid="24" grpId="0" animBg="1"/>
      <p:bldP spid="29" grpId="0" animBg="1"/>
      <p:bldP spid="35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B359B-2674-9036-DB4D-0DBF76852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2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16366-A6D0-04AE-7682-241827041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4130" cy="3629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46283-87EE-BB35-CB8E-F4D730A50A56}"/>
              </a:ext>
            </a:extLst>
          </p:cNvPr>
          <p:cNvSpPr/>
          <p:nvPr/>
        </p:nvSpPr>
        <p:spPr bwMode="white">
          <a:xfrm>
            <a:off x="9120336" y="2049562"/>
            <a:ext cx="657494" cy="58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91089A-E9BC-3720-7340-DAEFD69E9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92"/>
          <a:stretch/>
        </p:blipFill>
        <p:spPr>
          <a:xfrm>
            <a:off x="8616280" y="3717032"/>
            <a:ext cx="3311926" cy="294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4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5FFEF-327E-AE30-2484-20DB5C265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8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466EF-F84F-1844-4980-523883AC5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22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992AD-61B0-A1A7-DC29-D2F26F2EF483}"/>
              </a:ext>
            </a:extLst>
          </p:cNvPr>
          <p:cNvSpPr/>
          <p:nvPr/>
        </p:nvSpPr>
        <p:spPr bwMode="white">
          <a:xfrm>
            <a:off x="3287688" y="3645024"/>
            <a:ext cx="936104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81E321-C676-12F1-4F17-3FCAE915B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r="18086"/>
          <a:stretch/>
        </p:blipFill>
        <p:spPr>
          <a:xfrm>
            <a:off x="5951984" y="3645024"/>
            <a:ext cx="3960440" cy="309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5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64C29-21CF-3BE0-33BE-D07AA74B9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57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46120-AF9C-E801-6314-89569A154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2874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A9166F-73F4-554D-A8AE-036F2DF50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6" r="65240"/>
          <a:stretch/>
        </p:blipFill>
        <p:spPr>
          <a:xfrm>
            <a:off x="8400256" y="4149080"/>
            <a:ext cx="3541302" cy="25467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45382B-3DEE-471A-BC5E-A76CF40F03E5}"/>
              </a:ext>
            </a:extLst>
          </p:cNvPr>
          <p:cNvSpPr/>
          <p:nvPr/>
        </p:nvSpPr>
        <p:spPr bwMode="white">
          <a:xfrm>
            <a:off x="8688288" y="3284984"/>
            <a:ext cx="470036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7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B5DC5-0FB8-82C2-2DB5-8880E0F11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10111738" cy="4418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13CA4-CE3C-5362-5CD8-8DE4373DEF94}"/>
              </a:ext>
            </a:extLst>
          </p:cNvPr>
          <p:cNvSpPr/>
          <p:nvPr/>
        </p:nvSpPr>
        <p:spPr bwMode="white">
          <a:xfrm>
            <a:off x="9167704" y="2920606"/>
            <a:ext cx="542044" cy="60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115984-0CEC-D18C-D4BB-673754937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5" r="19356"/>
          <a:stretch/>
        </p:blipFill>
        <p:spPr>
          <a:xfrm>
            <a:off x="8756502" y="3725752"/>
            <a:ext cx="3338850" cy="316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8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D9D7F-2B5D-AA6D-DEAA-C463A58E9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78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05FC5-8870-3DD7-87EC-18BD1C096591}"/>
              </a:ext>
            </a:extLst>
          </p:cNvPr>
          <p:cNvSpPr/>
          <p:nvPr/>
        </p:nvSpPr>
        <p:spPr bwMode="white">
          <a:xfrm>
            <a:off x="7968208" y="1916832"/>
            <a:ext cx="1440159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0583BD-3807-B1CB-BD30-9F4D2EE2F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/>
          <a:stretch/>
        </p:blipFill>
        <p:spPr>
          <a:xfrm>
            <a:off x="4511824" y="3107635"/>
            <a:ext cx="2664296" cy="376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3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8E4FF-991C-3E3C-404A-33100D971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0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A7643-0B76-4489-230E-254F299FC23A}"/>
              </a:ext>
            </a:extLst>
          </p:cNvPr>
          <p:cNvSpPr/>
          <p:nvPr/>
        </p:nvSpPr>
        <p:spPr bwMode="white">
          <a:xfrm>
            <a:off x="5303912" y="2780929"/>
            <a:ext cx="93610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96A8FB-AA41-A913-8429-D0D13CEC2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19282" r="22531"/>
          <a:stretch/>
        </p:blipFill>
        <p:spPr>
          <a:xfrm>
            <a:off x="7608168" y="3010110"/>
            <a:ext cx="3816424" cy="324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45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335AA-B07E-8083-7BF7-E722119DD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D918F-EB98-2857-CB87-846BA4B1E535}"/>
              </a:ext>
            </a:extLst>
          </p:cNvPr>
          <p:cNvSpPr/>
          <p:nvPr/>
        </p:nvSpPr>
        <p:spPr bwMode="white">
          <a:xfrm>
            <a:off x="10443173" y="2179060"/>
            <a:ext cx="342769" cy="39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10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E3921-128F-EB7B-B2B4-2A77E61A2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7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2DEE13-670F-8D71-F6D4-932CE43DCC64}"/>
              </a:ext>
            </a:extLst>
          </p:cNvPr>
          <p:cNvSpPr/>
          <p:nvPr/>
        </p:nvSpPr>
        <p:spPr bwMode="white">
          <a:xfrm>
            <a:off x="1271464" y="3861048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90621D-BB85-8BC3-A989-FBC00C628A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4"/>
          <a:stretch/>
        </p:blipFill>
        <p:spPr>
          <a:xfrm>
            <a:off x="6779227" y="3560523"/>
            <a:ext cx="2521977" cy="328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4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F61FE-8C1D-1C12-EAF0-2474E2A04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11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60669-B38E-6808-B811-5E88625B22F8}"/>
              </a:ext>
            </a:extLst>
          </p:cNvPr>
          <p:cNvSpPr/>
          <p:nvPr/>
        </p:nvSpPr>
        <p:spPr bwMode="white">
          <a:xfrm>
            <a:off x="3071664" y="2924944"/>
            <a:ext cx="864095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AFA3EA-330A-A773-26A3-D9B9CD8F5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8" r="25818"/>
          <a:stretch/>
        </p:blipFill>
        <p:spPr>
          <a:xfrm>
            <a:off x="6653103" y="2634385"/>
            <a:ext cx="3528392" cy="365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0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CC420-AC7A-F593-82E5-00C13E5DF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8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C64B3D-521C-93BB-EEE2-F95715A7C5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4605809"/>
            <a:ext cx="3454126" cy="198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BA10D-920A-E558-5C04-F0FB7D980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1964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FE8303-6551-616F-301A-A47366F4F7EA}"/>
              </a:ext>
            </a:extLst>
          </p:cNvPr>
          <p:cNvSpPr/>
          <p:nvPr/>
        </p:nvSpPr>
        <p:spPr bwMode="white">
          <a:xfrm>
            <a:off x="324828" y="1916832"/>
            <a:ext cx="591518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4B2D66A-AC04-C070-916A-120812B91D88}"/>
              </a:ext>
            </a:extLst>
          </p:cNvPr>
          <p:cNvSpPr/>
          <p:nvPr/>
        </p:nvSpPr>
        <p:spPr bwMode="white">
          <a:xfrm>
            <a:off x="324828" y="2780928"/>
            <a:ext cx="40429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042B6D1-5765-5012-CF44-2F8BB32B8796}"/>
              </a:ext>
            </a:extLst>
          </p:cNvPr>
          <p:cNvSpPr/>
          <p:nvPr/>
        </p:nvSpPr>
        <p:spPr bwMode="white">
          <a:xfrm>
            <a:off x="324828" y="4253739"/>
            <a:ext cx="4042980" cy="99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7B367E6-9712-98F3-1333-AEE6132D3F6C}"/>
              </a:ext>
            </a:extLst>
          </p:cNvPr>
          <p:cNvSpPr/>
          <p:nvPr/>
        </p:nvSpPr>
        <p:spPr bwMode="white">
          <a:xfrm>
            <a:off x="324829" y="5652557"/>
            <a:ext cx="4042980" cy="99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3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5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34468-FF67-D107-58C9-837867456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154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71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D92A2-4141-559D-AFB2-51CD6DFF8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4548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803AB-A9C1-EB60-6455-ECA5369CCDDE}"/>
              </a:ext>
            </a:extLst>
          </p:cNvPr>
          <p:cNvSpPr/>
          <p:nvPr/>
        </p:nvSpPr>
        <p:spPr bwMode="white">
          <a:xfrm>
            <a:off x="9336360" y="1869688"/>
            <a:ext cx="561087" cy="58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25E15D-9638-502B-3094-10B45811D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7" r="65076"/>
          <a:stretch/>
        </p:blipFill>
        <p:spPr>
          <a:xfrm>
            <a:off x="8269526" y="4005064"/>
            <a:ext cx="3562474" cy="275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8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2024-10-01T04:23:23Z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