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2"/>
    <p:sldId id="352" r:id="rId3"/>
    <p:sldId id="351" r:id="rId4"/>
    <p:sldId id="350" r:id="rId5"/>
    <p:sldId id="349" r:id="rId6"/>
    <p:sldId id="348" r:id="rId7"/>
    <p:sldId id="346" r:id="rId8"/>
    <p:sldId id="345" r:id="rId9"/>
    <p:sldId id="344" r:id="rId10"/>
    <p:sldId id="343" r:id="rId11"/>
    <p:sldId id="341" r:id="rId12"/>
    <p:sldId id="340" r:id="rId13"/>
    <p:sldId id="339" r:id="rId14"/>
    <p:sldId id="338" r:id="rId15"/>
    <p:sldId id="336" r:id="rId16"/>
    <p:sldId id="335" r:id="rId17"/>
    <p:sldId id="333" r:id="rId18"/>
    <p:sldId id="332" r:id="rId19"/>
    <p:sldId id="330" r:id="rId20"/>
    <p:sldId id="329" r:id="rId21"/>
    <p:sldId id="328" r:id="rId22"/>
    <p:sldId id="327" r:id="rId23"/>
    <p:sldId id="326" r:id="rId24"/>
    <p:sldId id="325" r:id="rId25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457" autoAdjust="0"/>
    <p:restoredTop sz="94660"/>
  </p:normalViewPr>
  <p:slideViewPr>
    <p:cSldViewPr showGuides="1">
      <p:cViewPr>
        <p:scale>
          <a:sx n="75" d="100"/>
          <a:sy n="75" d="100"/>
        </p:scale>
        <p:origin x="716" y="6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2024/10/1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2024/10/1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56650A0E-FCF4-F22B-F18F-0D8D10F834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8727" y="2327218"/>
            <a:ext cx="8674546" cy="220356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E36D4D8-2851-ED8E-8439-D5A374401A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1"/>
            <a:ext cx="10200496" cy="393562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9B18D9D-3E92-7F47-4AEE-D1B2ED002E38}"/>
              </a:ext>
            </a:extLst>
          </p:cNvPr>
          <p:cNvSpPr/>
          <p:nvPr/>
        </p:nvSpPr>
        <p:spPr bwMode="white">
          <a:xfrm>
            <a:off x="8832304" y="3356827"/>
            <a:ext cx="575387" cy="639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40BCBFC9-5507-D2DD-7F0A-C08AF537099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540" r="67616"/>
          <a:stretch/>
        </p:blipFill>
        <p:spPr>
          <a:xfrm>
            <a:off x="8547095" y="3908653"/>
            <a:ext cx="3303385" cy="29463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4109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716C66C-5938-1DD7-B012-349028B612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492185" cy="454522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4CCE7FC-53EF-9D2C-3930-9E204ADC17EC}"/>
              </a:ext>
            </a:extLst>
          </p:cNvPr>
          <p:cNvSpPr/>
          <p:nvPr/>
        </p:nvSpPr>
        <p:spPr bwMode="white">
          <a:xfrm>
            <a:off x="6744072" y="4787627"/>
            <a:ext cx="1224136" cy="553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D7508FEB-5940-960E-6084-D744669991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719" r="26977"/>
          <a:stretch/>
        </p:blipFill>
        <p:spPr>
          <a:xfrm>
            <a:off x="9480376" y="3206358"/>
            <a:ext cx="2434932" cy="3708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7104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76C6ED9-3406-C022-4B2C-2F23F5C9F2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352" y="900000"/>
            <a:ext cx="8832344" cy="4710872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71BAAAEF-AAC5-33BA-4CC0-5BE3F413E86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270"/>
          <a:stretch/>
        </p:blipFill>
        <p:spPr>
          <a:xfrm>
            <a:off x="9119384" y="2132856"/>
            <a:ext cx="2952328" cy="32527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091293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62713D1-D628-C8DA-5DB6-9378570E1D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200496" cy="3453553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556F0D8A-2FC2-0F22-EBCD-00013341592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270"/>
          <a:stretch/>
        </p:blipFill>
        <p:spPr>
          <a:xfrm>
            <a:off x="8832304" y="3429000"/>
            <a:ext cx="2952328" cy="32527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186297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0F5F4F0-C9B0-5FAE-F581-1C8A1514CB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93636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E325950-F7BF-B0E3-8E5D-5EAB2A27DE7D}"/>
              </a:ext>
            </a:extLst>
          </p:cNvPr>
          <p:cNvSpPr/>
          <p:nvPr/>
        </p:nvSpPr>
        <p:spPr bwMode="white">
          <a:xfrm>
            <a:off x="9871889" y="1195701"/>
            <a:ext cx="380856" cy="391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D7A4356D-2BDC-E811-EE41-064C50161C3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270"/>
          <a:stretch/>
        </p:blipFill>
        <p:spPr>
          <a:xfrm>
            <a:off x="4353626" y="2636912"/>
            <a:ext cx="3484748" cy="3839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52689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98F0911-E558-36B1-B18D-97C3720270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16781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0E3422B-538E-6581-FF06-ED38887F343F}"/>
              </a:ext>
            </a:extLst>
          </p:cNvPr>
          <p:cNvSpPr/>
          <p:nvPr/>
        </p:nvSpPr>
        <p:spPr bwMode="white">
          <a:xfrm>
            <a:off x="4223792" y="2780928"/>
            <a:ext cx="1656184" cy="1512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621DBECF-317B-C28A-6733-D763ABC0156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180" r="11736"/>
          <a:stretch/>
        </p:blipFill>
        <p:spPr>
          <a:xfrm>
            <a:off x="6816080" y="2924944"/>
            <a:ext cx="5112568" cy="3839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1936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8E6F86E-08CC-0B9B-E4B5-1A190014EF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92696"/>
            <a:ext cx="11340000" cy="278213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D523959-E2B1-37A1-05F3-0F4F29E844A7}"/>
              </a:ext>
            </a:extLst>
          </p:cNvPr>
          <p:cNvSpPr/>
          <p:nvPr/>
        </p:nvSpPr>
        <p:spPr bwMode="white">
          <a:xfrm>
            <a:off x="9871889" y="2788828"/>
            <a:ext cx="771234" cy="390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0CAD7246-3D0C-79EC-31D3-DE716736AA1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270"/>
          <a:stretch/>
        </p:blipFill>
        <p:spPr>
          <a:xfrm>
            <a:off x="4115780" y="3284984"/>
            <a:ext cx="3960440" cy="37341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73837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D667142-24E5-E223-0EAE-DA72AEE7467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1" y="900000"/>
            <a:ext cx="8256280" cy="4739867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8C811061-5DED-B2BE-4E53-FA07A0D7380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529" r="10466"/>
          <a:stretch/>
        </p:blipFill>
        <p:spPr>
          <a:xfrm>
            <a:off x="8400256" y="3599461"/>
            <a:ext cx="3664353" cy="32585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03616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AAEA1AE-6DFC-7E00-8822-6DEC010C8D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92696"/>
            <a:ext cx="11340000" cy="851334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3EEE6A21-A716-86E7-45E3-3C57F934F95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124" y="1544030"/>
            <a:ext cx="11340000" cy="5402125"/>
          </a:xfrm>
          <a:prstGeom prst="rect">
            <a:avLst/>
          </a:prstGeom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DF1A613-FC9D-52D8-5845-693B2835757F}"/>
              </a:ext>
            </a:extLst>
          </p:cNvPr>
          <p:cNvSpPr/>
          <p:nvPr/>
        </p:nvSpPr>
        <p:spPr bwMode="white">
          <a:xfrm>
            <a:off x="357038" y="2582534"/>
            <a:ext cx="4010770" cy="943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C5CD518A-FD6C-364D-867A-429E5BB26DE5}"/>
              </a:ext>
            </a:extLst>
          </p:cNvPr>
          <p:cNvSpPr/>
          <p:nvPr/>
        </p:nvSpPr>
        <p:spPr bwMode="white">
          <a:xfrm>
            <a:off x="263353" y="3822000"/>
            <a:ext cx="7691772" cy="561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418FC0B7-A925-C9DD-2078-87CB0C2E8050}"/>
              </a:ext>
            </a:extLst>
          </p:cNvPr>
          <p:cNvSpPr/>
          <p:nvPr/>
        </p:nvSpPr>
        <p:spPr bwMode="white">
          <a:xfrm>
            <a:off x="263353" y="4797152"/>
            <a:ext cx="2736303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>
            <a:extLst>
              <a:ext uri="{FF2B5EF4-FFF2-40B4-BE49-F238E27FC236}">
                <a16:creationId xmlns:a16="http://schemas.microsoft.com/office/drawing/2014/main" id="{A6EA73C5-2B2A-D979-082A-58ADF19F8E73}"/>
              </a:ext>
            </a:extLst>
          </p:cNvPr>
          <p:cNvSpPr/>
          <p:nvPr/>
        </p:nvSpPr>
        <p:spPr bwMode="white">
          <a:xfrm>
            <a:off x="263353" y="6080032"/>
            <a:ext cx="6264695" cy="648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img_16777215">
            <a:extLst>
              <a:ext uri="{FF2B5EF4-FFF2-40B4-BE49-F238E27FC236}">
                <a16:creationId xmlns:a16="http://schemas.microsoft.com/office/drawing/2014/main" id="{027990E2-616C-7832-F81B-F85649AAEB5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529" r="10466"/>
          <a:stretch/>
        </p:blipFill>
        <p:spPr>
          <a:xfrm>
            <a:off x="8417606" y="3525704"/>
            <a:ext cx="3664353" cy="3258539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E664112-0530-188E-6BD4-88926370778B}"/>
              </a:ext>
            </a:extLst>
          </p:cNvPr>
          <p:cNvSpPr/>
          <p:nvPr/>
        </p:nvSpPr>
        <p:spPr bwMode="white">
          <a:xfrm>
            <a:off x="357037" y="1563968"/>
            <a:ext cx="5450931" cy="561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24E5A3A-79F1-A76D-94FE-C0745C492778}"/>
              </a:ext>
            </a:extLst>
          </p:cNvPr>
          <p:cNvSpPr/>
          <p:nvPr/>
        </p:nvSpPr>
        <p:spPr bwMode="white">
          <a:xfrm>
            <a:off x="4402932" y="2582534"/>
            <a:ext cx="2773188" cy="943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4364286-1FDC-A58A-7553-8ED00123E9EE}"/>
              </a:ext>
            </a:extLst>
          </p:cNvPr>
          <p:cNvSpPr/>
          <p:nvPr/>
        </p:nvSpPr>
        <p:spPr bwMode="white">
          <a:xfrm>
            <a:off x="3131427" y="4797152"/>
            <a:ext cx="3396621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58832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22" grpId="0" animBg="1"/>
      <p:bldP spid="33" grpId="0" animBg="1"/>
      <p:bldP spid="38" grpId="0" animBg="1"/>
      <p:bldP spid="5" grpId="0" animBg="1"/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1F4E02B-95DB-9F09-3B8F-8102310904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8688328" cy="4788842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1D45D1EA-4891-3EDB-7CA6-648B7182B54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20336" y="2348880"/>
            <a:ext cx="2925014" cy="28527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31910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0EF3BE4-B750-6193-F27A-D6EDB70CEB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416522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EBD8A5D-F411-C923-48BA-A75C749D4DD4}"/>
              </a:ext>
            </a:extLst>
          </p:cNvPr>
          <p:cNvSpPr/>
          <p:nvPr/>
        </p:nvSpPr>
        <p:spPr bwMode="white">
          <a:xfrm>
            <a:off x="8772409" y="6230231"/>
            <a:ext cx="284630" cy="324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53EDD5E2-18E6-4030-2258-523073FAA55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36160" y="764704"/>
            <a:ext cx="4398391" cy="2075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80022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2CC8148-C95F-FF5A-C7A2-FEC10F7255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480416" cy="3149252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A5D57408-0FBD-7633-4312-6690DF81A3B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20336" y="3789040"/>
            <a:ext cx="2925014" cy="28527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139192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4B239B-D61E-7A21-0754-01154A8CB7E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50236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F0D61DF3-1E0F-327A-8841-236F5C485AD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774986" y="3861048"/>
            <a:ext cx="2925014" cy="28527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993689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E0C2CE4-BF45-5E94-553F-A74D24CBFA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97450"/>
          </a:xfrm>
          <a:prstGeom prst="rect">
            <a:avLst/>
          </a:prstGeom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F8B7EFD-761C-2A8E-2F25-DC54B48EAB71}"/>
              </a:ext>
            </a:extLst>
          </p:cNvPr>
          <p:cNvSpPr/>
          <p:nvPr/>
        </p:nvSpPr>
        <p:spPr bwMode="white">
          <a:xfrm>
            <a:off x="321914" y="2063354"/>
            <a:ext cx="2456523" cy="467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C60D2D7-3C83-A785-3B45-894DC2FBDAC5}"/>
              </a:ext>
            </a:extLst>
          </p:cNvPr>
          <p:cNvSpPr/>
          <p:nvPr/>
        </p:nvSpPr>
        <p:spPr bwMode="white">
          <a:xfrm>
            <a:off x="321914" y="2988316"/>
            <a:ext cx="4084685" cy="4004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B6297025-D906-84BB-28E2-0615F018287C}"/>
              </a:ext>
            </a:extLst>
          </p:cNvPr>
          <p:cNvSpPr/>
          <p:nvPr/>
        </p:nvSpPr>
        <p:spPr bwMode="white">
          <a:xfrm>
            <a:off x="321914" y="3846529"/>
            <a:ext cx="3181798" cy="1094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2DF45FEF-EA49-FCBB-F6CE-63600E9C7AAD}"/>
              </a:ext>
            </a:extLst>
          </p:cNvPr>
          <p:cNvSpPr/>
          <p:nvPr/>
        </p:nvSpPr>
        <p:spPr bwMode="white">
          <a:xfrm>
            <a:off x="321914" y="5157192"/>
            <a:ext cx="7718302" cy="1224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13749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4" grpId="0" animBg="1"/>
      <p:bldP spid="24" grpId="0" animBg="1"/>
      <p:bldP spid="2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FCE8892-C681-A8A8-696C-1BBB50320A2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54763"/>
          </a:xfrm>
          <a:prstGeom prst="rect">
            <a:avLst/>
          </a:prstGeom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1D8CFC9-C85F-41E2-9A04-9A2DB13DEE86}"/>
              </a:ext>
            </a:extLst>
          </p:cNvPr>
          <p:cNvSpPr/>
          <p:nvPr/>
        </p:nvSpPr>
        <p:spPr bwMode="white">
          <a:xfrm>
            <a:off x="321914" y="1948144"/>
            <a:ext cx="2427959" cy="457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948F46B0-6BD3-E299-BA93-1B957DE153F1}"/>
              </a:ext>
            </a:extLst>
          </p:cNvPr>
          <p:cNvSpPr/>
          <p:nvPr/>
        </p:nvSpPr>
        <p:spPr bwMode="white">
          <a:xfrm>
            <a:off x="321914" y="2862888"/>
            <a:ext cx="4056120" cy="400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87966F71-1863-9649-61D5-CFFD37CF3BED}"/>
              </a:ext>
            </a:extLst>
          </p:cNvPr>
          <p:cNvSpPr/>
          <p:nvPr/>
        </p:nvSpPr>
        <p:spPr bwMode="white">
          <a:xfrm>
            <a:off x="321914" y="3594914"/>
            <a:ext cx="8942438" cy="1206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613683D2-065D-1AA6-3CCA-EA4EC3022DA2}"/>
              </a:ext>
            </a:extLst>
          </p:cNvPr>
          <p:cNvSpPr/>
          <p:nvPr/>
        </p:nvSpPr>
        <p:spPr bwMode="white">
          <a:xfrm>
            <a:off x="321914" y="5013176"/>
            <a:ext cx="6134126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A01C0423-114E-9E33-56EB-3FB8D215019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16280" y="696154"/>
            <a:ext cx="2925014" cy="28527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6305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3" grpId="0" animBg="1"/>
      <p:bldP spid="22" grpId="0" animBg="1"/>
      <p:bldP spid="2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79C6D92-4AA5-CDAB-34FF-DDAE89232F6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158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40949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4A97318-7A6C-DE54-1147-3249872D2A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61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35101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D78264D-04E5-B549-5EFE-DDC0F02E21D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764704"/>
            <a:ext cx="9336400" cy="4567414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08405862-089E-0E04-CA87-D073040B7DA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07768" y="4581128"/>
            <a:ext cx="3384376" cy="2099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11407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2FC6F40-8564-B745-E67E-EED58D3017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444527" cy="5868000"/>
          </a:xfrm>
          <a:prstGeom prst="rect">
            <a:avLst/>
          </a:prstGeom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C36627C-6E1F-1DE1-1066-D0EA0A2DD276}"/>
              </a:ext>
            </a:extLst>
          </p:cNvPr>
          <p:cNvSpPr/>
          <p:nvPr/>
        </p:nvSpPr>
        <p:spPr bwMode="white">
          <a:xfrm>
            <a:off x="324920" y="2564904"/>
            <a:ext cx="4762968" cy="1054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6EB94908-A087-858B-80B2-290CB420ABE3}"/>
              </a:ext>
            </a:extLst>
          </p:cNvPr>
          <p:cNvSpPr/>
          <p:nvPr/>
        </p:nvSpPr>
        <p:spPr bwMode="white">
          <a:xfrm>
            <a:off x="324921" y="4075210"/>
            <a:ext cx="5915095" cy="815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87163735-457D-AC24-4353-5B2F4275E55E}"/>
              </a:ext>
            </a:extLst>
          </p:cNvPr>
          <p:cNvSpPr/>
          <p:nvPr/>
        </p:nvSpPr>
        <p:spPr bwMode="white">
          <a:xfrm>
            <a:off x="324921" y="5284006"/>
            <a:ext cx="6635175" cy="593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7AD64E44-7004-705F-D15B-513603FA90BB}"/>
              </a:ext>
            </a:extLst>
          </p:cNvPr>
          <p:cNvSpPr/>
          <p:nvPr/>
        </p:nvSpPr>
        <p:spPr bwMode="white">
          <a:xfrm>
            <a:off x="324920" y="6076094"/>
            <a:ext cx="5915095" cy="593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95959C63-AAA2-CC59-1C2B-B0DA5D43DBE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89189" y="1043749"/>
            <a:ext cx="4546185" cy="2819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9002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8" grpId="0" animBg="1"/>
      <p:bldP spid="24" grpId="0" animBg="1"/>
      <p:bldP spid="2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5535035-0A0E-05EE-DC41-17D8580599E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7808593" cy="5218500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8840DBCD-2053-1A9A-588E-3C7DF03ADC0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786"/>
          <a:stretch/>
        </p:blipFill>
        <p:spPr>
          <a:xfrm>
            <a:off x="8313121" y="1978436"/>
            <a:ext cx="3796486" cy="302000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BFCB101-EF31-25A8-5DE8-CD65C25DAD92}"/>
              </a:ext>
            </a:extLst>
          </p:cNvPr>
          <p:cNvSpPr/>
          <p:nvPr/>
        </p:nvSpPr>
        <p:spPr bwMode="white">
          <a:xfrm>
            <a:off x="7248128" y="4149080"/>
            <a:ext cx="429358" cy="494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532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C53D2CC-4874-0982-AA5A-A1B9453F997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92696"/>
            <a:ext cx="10305104" cy="3271059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FC8557C1-1A7E-A33C-8131-5675E445297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472"/>
          <a:stretch/>
        </p:blipFill>
        <p:spPr>
          <a:xfrm>
            <a:off x="4007768" y="3293704"/>
            <a:ext cx="4176464" cy="37883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272569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757274E-12B8-6B48-61D1-758A07126E1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8839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5840256-64B5-0C91-203A-412416BE6587}"/>
              </a:ext>
            </a:extLst>
          </p:cNvPr>
          <p:cNvSpPr/>
          <p:nvPr/>
        </p:nvSpPr>
        <p:spPr bwMode="white">
          <a:xfrm>
            <a:off x="2959345" y="3753538"/>
            <a:ext cx="323727" cy="391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97072844-826B-2F60-2F71-0CAD5AC88EB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472"/>
          <a:stretch/>
        </p:blipFill>
        <p:spPr>
          <a:xfrm>
            <a:off x="5882417" y="3100325"/>
            <a:ext cx="4176464" cy="37883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6493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E2745D9-F643-53CF-5FDB-B703E64F91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912464" cy="4039133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D6A65AD4-9248-3FD6-DD31-3DD77D4B4CE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540" r="67616"/>
          <a:stretch/>
        </p:blipFill>
        <p:spPr>
          <a:xfrm>
            <a:off x="8760296" y="3994803"/>
            <a:ext cx="3210107" cy="28631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82552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8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65</cp:revision>
  <dcterms:created xsi:type="dcterms:W3CDTF">2015-09-16T06:44:00Z</dcterms:created>
  <dcterms:modified xsi:type="dcterms:W3CDTF">2024-09-30T22:56:31Z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