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5" autoAdjust="0"/>
    <p:restoredTop sz="94660"/>
  </p:normalViewPr>
  <p:slideViewPr>
    <p:cSldViewPr showGuides="1">
      <p:cViewPr varScale="1">
        <p:scale>
          <a:sx n="89" d="100"/>
          <a:sy n="89" d="100"/>
        </p:scale>
        <p:origin x="72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537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327CC0-5F5C-89C1-4BD2-44053E363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237" y="2971776"/>
            <a:ext cx="8293526" cy="9144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6174E-2EF5-F5FC-0982-C28CEFD70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ED7B4-804B-5493-0516-87F8153E7B50}"/>
              </a:ext>
            </a:extLst>
          </p:cNvPr>
          <p:cNvSpPr/>
          <p:nvPr/>
        </p:nvSpPr>
        <p:spPr bwMode="white">
          <a:xfrm>
            <a:off x="1343472" y="3789040"/>
            <a:ext cx="1440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3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24C8E-46E2-988B-AE8B-1C50229A4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61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803A3-E60C-E0DB-5DBD-E85DF236500F}"/>
              </a:ext>
            </a:extLst>
          </p:cNvPr>
          <p:cNvSpPr/>
          <p:nvPr/>
        </p:nvSpPr>
        <p:spPr bwMode="white">
          <a:xfrm>
            <a:off x="6744072" y="2492896"/>
            <a:ext cx="136815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7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370F9-AEC6-4796-9DF0-175734C83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5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6C9E5-5CE8-0A22-6DC1-1378E4AEC09B}"/>
              </a:ext>
            </a:extLst>
          </p:cNvPr>
          <p:cNvSpPr/>
          <p:nvPr/>
        </p:nvSpPr>
        <p:spPr bwMode="white">
          <a:xfrm>
            <a:off x="1487488" y="3265048"/>
            <a:ext cx="3347574" cy="102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23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6743A-7255-B5A3-E2D9-9BBD2F423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86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B7430-00F3-66ED-054B-6A42AB908D7F}"/>
              </a:ext>
            </a:extLst>
          </p:cNvPr>
          <p:cNvSpPr/>
          <p:nvPr/>
        </p:nvSpPr>
        <p:spPr bwMode="white">
          <a:xfrm>
            <a:off x="2568967" y="3678111"/>
            <a:ext cx="314206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05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46D7D-FCE3-69DD-C311-90A551147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8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5F0E3-6BC1-BC9B-84FD-D508767A7B24}"/>
              </a:ext>
            </a:extLst>
          </p:cNvPr>
          <p:cNvSpPr/>
          <p:nvPr/>
        </p:nvSpPr>
        <p:spPr bwMode="white">
          <a:xfrm>
            <a:off x="2845088" y="2276872"/>
            <a:ext cx="3754968" cy="85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12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0841A-5E6C-B60B-5047-B6931D277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20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C62F1-9DA2-E357-7587-3CCBFE685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40EA8-81E4-B490-EC66-F2326B9C9439}"/>
              </a:ext>
            </a:extLst>
          </p:cNvPr>
          <p:cNvSpPr/>
          <p:nvPr/>
        </p:nvSpPr>
        <p:spPr bwMode="white">
          <a:xfrm>
            <a:off x="902720" y="4126063"/>
            <a:ext cx="314206" cy="38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58A3CB-7777-3223-6256-CD90EB887F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861048"/>
            <a:ext cx="3850564" cy="265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7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33302-5B3C-B39B-C67B-2B02E5D77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45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53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4C8BB-15A5-6268-5573-477376DCB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9665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C8B81A-5E12-E174-4C9B-5FD7134DCAAD}"/>
              </a:ext>
            </a:extLst>
          </p:cNvPr>
          <p:cNvSpPr/>
          <p:nvPr/>
        </p:nvSpPr>
        <p:spPr bwMode="white">
          <a:xfrm>
            <a:off x="324264" y="2411597"/>
            <a:ext cx="5843744" cy="10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585022-4515-BC1D-319F-61C1700ECDFC}"/>
              </a:ext>
            </a:extLst>
          </p:cNvPr>
          <p:cNvSpPr/>
          <p:nvPr/>
        </p:nvSpPr>
        <p:spPr bwMode="white">
          <a:xfrm>
            <a:off x="324265" y="3776933"/>
            <a:ext cx="6491816" cy="78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008CBE9-3922-95BD-08B3-500F94BF6B33}"/>
              </a:ext>
            </a:extLst>
          </p:cNvPr>
          <p:cNvSpPr/>
          <p:nvPr/>
        </p:nvSpPr>
        <p:spPr bwMode="white">
          <a:xfrm>
            <a:off x="324264" y="4725144"/>
            <a:ext cx="64198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5101195-E127-D5C3-433B-2C6B05AD3433}"/>
              </a:ext>
            </a:extLst>
          </p:cNvPr>
          <p:cNvSpPr/>
          <p:nvPr/>
        </p:nvSpPr>
        <p:spPr bwMode="white">
          <a:xfrm>
            <a:off x="324264" y="6074789"/>
            <a:ext cx="8940087" cy="66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DF0B03-8649-831B-198C-584B113CAA56}"/>
              </a:ext>
            </a:extLst>
          </p:cNvPr>
          <p:cNvSpPr/>
          <p:nvPr/>
        </p:nvSpPr>
        <p:spPr bwMode="white">
          <a:xfrm>
            <a:off x="6203742" y="2411597"/>
            <a:ext cx="2052497" cy="10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94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4" grpId="0" animBg="1"/>
      <p:bldP spid="3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FC241-DF49-FA76-9A89-4EFD9D064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398705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7B66F9E-1A90-73A5-6A28-392505B6E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820498"/>
            <a:ext cx="3469665" cy="300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88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682AF-EC27-DD32-9FC6-2CD43745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05A89-AFF4-A702-B225-BBD26B6314C0}"/>
              </a:ext>
            </a:extLst>
          </p:cNvPr>
          <p:cNvSpPr/>
          <p:nvPr/>
        </p:nvSpPr>
        <p:spPr bwMode="white">
          <a:xfrm>
            <a:off x="10424130" y="2071211"/>
            <a:ext cx="361812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90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A2C87-5A73-2DDC-276E-B413B8BB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0047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AA4911-B7CF-550A-63EE-C21B38846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167" y="3645986"/>
            <a:ext cx="3469665" cy="300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498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C2E52-B410-1816-B12B-F08B51266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12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5DE64C-301D-10A7-D6EC-01DEA227409A}"/>
              </a:ext>
            </a:extLst>
          </p:cNvPr>
          <p:cNvSpPr/>
          <p:nvPr/>
        </p:nvSpPr>
        <p:spPr bwMode="white">
          <a:xfrm>
            <a:off x="321914" y="2530420"/>
            <a:ext cx="2561259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AF2266-8705-4A6A-BE7B-77D14A9ED950}"/>
              </a:ext>
            </a:extLst>
          </p:cNvPr>
          <p:cNvSpPr/>
          <p:nvPr/>
        </p:nvSpPr>
        <p:spPr bwMode="white">
          <a:xfrm>
            <a:off x="321914" y="3429001"/>
            <a:ext cx="5342038" cy="113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727B7A-E0FE-303C-9D6E-29D3A11A4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14" y="4653136"/>
            <a:ext cx="11340000" cy="1434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5B6B1-B7FC-D096-F546-619704F6B962}"/>
              </a:ext>
            </a:extLst>
          </p:cNvPr>
          <p:cNvSpPr/>
          <p:nvPr/>
        </p:nvSpPr>
        <p:spPr bwMode="white">
          <a:xfrm>
            <a:off x="321914" y="4766716"/>
            <a:ext cx="4765974" cy="113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BED24E-9C47-93D4-5DDE-F82F3E8DC515}"/>
              </a:ext>
            </a:extLst>
          </p:cNvPr>
          <p:cNvSpPr/>
          <p:nvPr/>
        </p:nvSpPr>
        <p:spPr bwMode="white">
          <a:xfrm>
            <a:off x="5087888" y="4766716"/>
            <a:ext cx="2304256" cy="113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0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37E44-3E86-DE18-63DE-728E1F65E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98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0A6848-3CDF-9F61-0F2D-ABB7EA3839CD}"/>
              </a:ext>
            </a:extLst>
          </p:cNvPr>
          <p:cNvSpPr/>
          <p:nvPr/>
        </p:nvSpPr>
        <p:spPr bwMode="white">
          <a:xfrm>
            <a:off x="321914" y="2420887"/>
            <a:ext cx="2317702" cy="125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0D26C8-A4FE-C2D3-84C3-878812F4A14F}"/>
              </a:ext>
            </a:extLst>
          </p:cNvPr>
          <p:cNvSpPr/>
          <p:nvPr/>
        </p:nvSpPr>
        <p:spPr bwMode="white">
          <a:xfrm>
            <a:off x="321914" y="3789040"/>
            <a:ext cx="7646294" cy="128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F53106-CF98-721C-F184-10EA6ED7F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335" y="2186375"/>
            <a:ext cx="3469665" cy="300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0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666FC-4748-553D-46C2-AC6A0C052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76360" cy="37195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C03FE34-E94D-2946-FA83-514F307956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9112" y="3573016"/>
            <a:ext cx="2672888" cy="282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41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7DDBE-C224-7473-0402-7746F7C01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469957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A2B709B-9CAC-4459-1198-A40905F308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3573016"/>
            <a:ext cx="2672888" cy="282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270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DCBB5-EFB5-2ECA-3486-ABE26C9DA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05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CB352F-290C-71D7-07CA-2F5FD735D9D2}"/>
              </a:ext>
            </a:extLst>
          </p:cNvPr>
          <p:cNvSpPr/>
          <p:nvPr/>
        </p:nvSpPr>
        <p:spPr bwMode="white">
          <a:xfrm>
            <a:off x="321914" y="2461779"/>
            <a:ext cx="5040000" cy="3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54CC1F-D367-1BC6-3A9F-AC0CE68DCC86}"/>
              </a:ext>
            </a:extLst>
          </p:cNvPr>
          <p:cNvSpPr/>
          <p:nvPr/>
        </p:nvSpPr>
        <p:spPr bwMode="white">
          <a:xfrm>
            <a:off x="321913" y="3280761"/>
            <a:ext cx="5040000" cy="36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7C61F6-3569-CDBD-0C43-33D24F38E04E}"/>
              </a:ext>
            </a:extLst>
          </p:cNvPr>
          <p:cNvSpPr/>
          <p:nvPr/>
        </p:nvSpPr>
        <p:spPr bwMode="white">
          <a:xfrm>
            <a:off x="321914" y="4014035"/>
            <a:ext cx="6638182" cy="17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5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8CA83-94AF-4E60-4444-4EAEFD605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04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CF8982-18DD-DBE6-55E8-A8D686DF5498}"/>
              </a:ext>
            </a:extLst>
          </p:cNvPr>
          <p:cNvSpPr/>
          <p:nvPr/>
        </p:nvSpPr>
        <p:spPr bwMode="white">
          <a:xfrm>
            <a:off x="6960096" y="1233428"/>
            <a:ext cx="2448271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201CA2-B319-B028-4EED-FBDA4E2D7394}"/>
              </a:ext>
            </a:extLst>
          </p:cNvPr>
          <p:cNvSpPr/>
          <p:nvPr/>
        </p:nvSpPr>
        <p:spPr bwMode="white">
          <a:xfrm>
            <a:off x="321914" y="2214070"/>
            <a:ext cx="8222358" cy="5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5546F6-EEB3-EFB4-733E-EB63370AB206}"/>
              </a:ext>
            </a:extLst>
          </p:cNvPr>
          <p:cNvSpPr/>
          <p:nvPr/>
        </p:nvSpPr>
        <p:spPr bwMode="white">
          <a:xfrm>
            <a:off x="321914" y="3119683"/>
            <a:ext cx="6494166" cy="115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0546A7C-733E-AC01-7A66-B8EE73F2FF5D}"/>
              </a:ext>
            </a:extLst>
          </p:cNvPr>
          <p:cNvSpPr/>
          <p:nvPr/>
        </p:nvSpPr>
        <p:spPr bwMode="white">
          <a:xfrm>
            <a:off x="321914" y="4643930"/>
            <a:ext cx="7646294" cy="58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CA1528F-FCC2-C62F-1B9B-C789F3F059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661" y="3284984"/>
            <a:ext cx="2945363" cy="311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8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076CF-42A0-61F3-9468-ECED3FAB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1284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F97F6-0496-413D-4611-7B2D9471FD68}"/>
              </a:ext>
            </a:extLst>
          </p:cNvPr>
          <p:cNvSpPr/>
          <p:nvPr/>
        </p:nvSpPr>
        <p:spPr bwMode="white">
          <a:xfrm>
            <a:off x="330401" y="1650671"/>
            <a:ext cx="6053632" cy="44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E1E414-E4B2-84B8-0C24-62CAE57A4A5F}"/>
              </a:ext>
            </a:extLst>
          </p:cNvPr>
          <p:cNvSpPr/>
          <p:nvPr/>
        </p:nvSpPr>
        <p:spPr bwMode="white">
          <a:xfrm>
            <a:off x="330400" y="2213244"/>
            <a:ext cx="6053632" cy="54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1ABC9C-1E17-2B31-5A98-8251BB564382}"/>
              </a:ext>
            </a:extLst>
          </p:cNvPr>
          <p:cNvSpPr/>
          <p:nvPr/>
        </p:nvSpPr>
        <p:spPr bwMode="white">
          <a:xfrm>
            <a:off x="330400" y="2811000"/>
            <a:ext cx="6053632" cy="56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160B3F-0781-4A74-D7DE-B0E2BA537CE6}"/>
              </a:ext>
            </a:extLst>
          </p:cNvPr>
          <p:cNvSpPr/>
          <p:nvPr/>
        </p:nvSpPr>
        <p:spPr bwMode="white">
          <a:xfrm>
            <a:off x="330400" y="3484185"/>
            <a:ext cx="1805160" cy="4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857D919-F1F9-50F1-59D8-4DEC75F42CF0}"/>
              </a:ext>
            </a:extLst>
          </p:cNvPr>
          <p:cNvSpPr/>
          <p:nvPr/>
        </p:nvSpPr>
        <p:spPr bwMode="white">
          <a:xfrm>
            <a:off x="330400" y="4077072"/>
            <a:ext cx="605363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28A440D-A801-6952-46B0-9B1BB3A90408}"/>
              </a:ext>
            </a:extLst>
          </p:cNvPr>
          <p:cNvSpPr/>
          <p:nvPr/>
        </p:nvSpPr>
        <p:spPr bwMode="white">
          <a:xfrm>
            <a:off x="330401" y="4721566"/>
            <a:ext cx="6053632" cy="44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9F6B0A3-1F59-7AA1-5E8D-8FE1C290929C}"/>
              </a:ext>
            </a:extLst>
          </p:cNvPr>
          <p:cNvSpPr/>
          <p:nvPr/>
        </p:nvSpPr>
        <p:spPr bwMode="white">
          <a:xfrm>
            <a:off x="330400" y="5337369"/>
            <a:ext cx="6053632" cy="43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963B9E4-F951-43E4-FCCD-786526BB2B29}"/>
              </a:ext>
            </a:extLst>
          </p:cNvPr>
          <p:cNvSpPr/>
          <p:nvPr/>
        </p:nvSpPr>
        <p:spPr bwMode="white">
          <a:xfrm>
            <a:off x="330401" y="5941715"/>
            <a:ext cx="5333551" cy="87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EE3461-044C-DBF6-7A4A-B71B56860D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1815569"/>
            <a:ext cx="2945363" cy="31135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A6018-A07F-581A-DC01-94F84252DEE1}"/>
              </a:ext>
            </a:extLst>
          </p:cNvPr>
          <p:cNvSpPr/>
          <p:nvPr/>
        </p:nvSpPr>
        <p:spPr bwMode="white">
          <a:xfrm>
            <a:off x="2165158" y="3484185"/>
            <a:ext cx="4218873" cy="4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9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7" grpId="0" animBg="1"/>
      <p:bldP spid="22" grpId="0" animBg="1"/>
      <p:bldP spid="27" grpId="0" animBg="1"/>
      <p:bldP spid="29" grpId="0" animBg="1"/>
      <p:bldP spid="31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88E31-D157-D061-96E1-3A471A710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67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50B4F-A1B5-B29E-AA24-6F4A89201251}"/>
              </a:ext>
            </a:extLst>
          </p:cNvPr>
          <p:cNvSpPr/>
          <p:nvPr/>
        </p:nvSpPr>
        <p:spPr bwMode="white">
          <a:xfrm>
            <a:off x="9880211" y="2957843"/>
            <a:ext cx="323327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5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C2C3C-5A23-F000-D503-35EDF5CA9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20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1DD804-1F2E-161B-1360-D44DA777EE89}"/>
              </a:ext>
            </a:extLst>
          </p:cNvPr>
          <p:cNvSpPr/>
          <p:nvPr/>
        </p:nvSpPr>
        <p:spPr bwMode="white">
          <a:xfrm>
            <a:off x="10018435" y="3086832"/>
            <a:ext cx="328022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6A52B-25A5-A5A6-0F9A-02B6EB07F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6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98B52-52ED-8365-2D3B-7F81E7B88635}"/>
              </a:ext>
            </a:extLst>
          </p:cNvPr>
          <p:cNvSpPr/>
          <p:nvPr/>
        </p:nvSpPr>
        <p:spPr bwMode="white">
          <a:xfrm>
            <a:off x="10405088" y="3672993"/>
            <a:ext cx="428463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0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CC82A-C48E-E7FE-0240-1E9C78151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897F4-C066-655B-C4C3-E23D5791F071}"/>
              </a:ext>
            </a:extLst>
          </p:cNvPr>
          <p:cNvSpPr/>
          <p:nvPr/>
        </p:nvSpPr>
        <p:spPr bwMode="white">
          <a:xfrm>
            <a:off x="10424130" y="3511157"/>
            <a:ext cx="371334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82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C9FEC-2604-7B28-9044-D64B2C1F3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2504" cy="23085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E974C24-C3E8-C459-DF67-7FB9490273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4747202" y="3143972"/>
            <a:ext cx="2697596" cy="381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70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E45EF-1AA9-CDF5-51D7-5F81D824A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03B95-91EF-1CB1-6A21-2D67593C47FA}"/>
              </a:ext>
            </a:extLst>
          </p:cNvPr>
          <p:cNvSpPr/>
          <p:nvPr/>
        </p:nvSpPr>
        <p:spPr bwMode="white">
          <a:xfrm>
            <a:off x="9871889" y="1100278"/>
            <a:ext cx="43798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072ECD-211D-3B73-A39E-B529011D6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8394724" y="1691575"/>
            <a:ext cx="3274803" cy="463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3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8FD30-550E-DF4D-8088-9DC30BCDB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14560" cy="5024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D0EF4-D29C-B9EE-9D4C-48ECA2327C89}"/>
              </a:ext>
            </a:extLst>
          </p:cNvPr>
          <p:cNvSpPr/>
          <p:nvPr/>
        </p:nvSpPr>
        <p:spPr bwMode="white">
          <a:xfrm>
            <a:off x="7536160" y="4437112"/>
            <a:ext cx="551618" cy="55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6257C3-EF87-302D-394C-704D20169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20844"/>
          <a:stretch/>
        </p:blipFill>
        <p:spPr>
          <a:xfrm>
            <a:off x="8693066" y="1414254"/>
            <a:ext cx="3138934" cy="379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17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2024-10-01T05:20:26Z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