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53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41" autoAdjust="0"/>
    <p:restoredTop sz="94660"/>
  </p:normalViewPr>
  <p:slideViewPr>
    <p:cSldViewPr showGuides="1">
      <p:cViewPr>
        <p:scale>
          <a:sx n="75" d="100"/>
          <a:sy n="75" d="100"/>
        </p:scale>
        <p:origin x="13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09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8E487D-0F59-30DE-A3AC-0BB0B125E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056" y="3047980"/>
            <a:ext cx="6559887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371BC-60D3-1619-CE23-9E6461C49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6630E-75A6-BA54-37F4-8087FEE43B15}"/>
              </a:ext>
            </a:extLst>
          </p:cNvPr>
          <p:cNvSpPr/>
          <p:nvPr/>
        </p:nvSpPr>
        <p:spPr bwMode="white">
          <a:xfrm>
            <a:off x="8805491" y="3010096"/>
            <a:ext cx="552241" cy="38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04F0E5-9F5C-C835-9FD1-ED979E163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r="27847"/>
          <a:stretch/>
        </p:blipFill>
        <p:spPr>
          <a:xfrm>
            <a:off x="4617357" y="3573016"/>
            <a:ext cx="2957285" cy="311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7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37600-CB8F-C146-24EF-84138F2F0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2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0AB7BF2-C9E4-D6B0-85C7-EB3F273EF4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077903"/>
            <a:ext cx="3126216" cy="290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55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EC283-45FC-61F8-1FBB-4C2D8E4CB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1522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FC5102-70BC-B6E6-A72F-949D5470B50A}"/>
              </a:ext>
            </a:extLst>
          </p:cNvPr>
          <p:cNvSpPr/>
          <p:nvPr/>
        </p:nvSpPr>
        <p:spPr bwMode="white">
          <a:xfrm>
            <a:off x="325266" y="1934506"/>
            <a:ext cx="4762622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BC6DB8-D139-A703-EDC8-17088DF5D730}"/>
              </a:ext>
            </a:extLst>
          </p:cNvPr>
          <p:cNvSpPr/>
          <p:nvPr/>
        </p:nvSpPr>
        <p:spPr bwMode="white">
          <a:xfrm>
            <a:off x="325267" y="2769065"/>
            <a:ext cx="4762622" cy="45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530408-96C8-DDCE-F05B-9AC206F07C28}"/>
              </a:ext>
            </a:extLst>
          </p:cNvPr>
          <p:cNvSpPr/>
          <p:nvPr/>
        </p:nvSpPr>
        <p:spPr bwMode="white">
          <a:xfrm>
            <a:off x="325266" y="3435694"/>
            <a:ext cx="4762622" cy="56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2D99B8-2BDB-27B8-A06B-4416E0E713BD}"/>
              </a:ext>
            </a:extLst>
          </p:cNvPr>
          <p:cNvSpPr/>
          <p:nvPr/>
        </p:nvSpPr>
        <p:spPr bwMode="white">
          <a:xfrm>
            <a:off x="325266" y="4420800"/>
            <a:ext cx="4762622" cy="95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FBE1D8A-5DDE-ECB0-1722-F9CCDC3B10FC}"/>
              </a:ext>
            </a:extLst>
          </p:cNvPr>
          <p:cNvSpPr/>
          <p:nvPr/>
        </p:nvSpPr>
        <p:spPr bwMode="white">
          <a:xfrm>
            <a:off x="325266" y="5589240"/>
            <a:ext cx="2530374" cy="102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9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9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6D7DE-F9A6-D847-25FE-05F28D023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53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3F1132-A5C5-DFA2-1C09-9F15C9433A0B}"/>
              </a:ext>
            </a:extLst>
          </p:cNvPr>
          <p:cNvSpPr/>
          <p:nvPr/>
        </p:nvSpPr>
        <p:spPr bwMode="white">
          <a:xfrm>
            <a:off x="1199456" y="4725145"/>
            <a:ext cx="4320480" cy="6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2AB8D-BEE5-433F-B4FE-4D042212F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5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B9C2C-8519-352A-DE5A-E66B3A7CBA80}"/>
              </a:ext>
            </a:extLst>
          </p:cNvPr>
          <p:cNvSpPr/>
          <p:nvPr/>
        </p:nvSpPr>
        <p:spPr bwMode="white">
          <a:xfrm>
            <a:off x="7104112" y="3789040"/>
            <a:ext cx="187220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8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C9728-38D2-A978-3686-7DF3705AB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408408" cy="47088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17FD8-23FB-2474-2E96-F87B59B6B36A}"/>
              </a:ext>
            </a:extLst>
          </p:cNvPr>
          <p:cNvSpPr/>
          <p:nvPr/>
        </p:nvSpPr>
        <p:spPr bwMode="white">
          <a:xfrm>
            <a:off x="8447624" y="3717032"/>
            <a:ext cx="576064" cy="53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92AD85-7C71-0635-2CEB-615DE7522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r="75453"/>
          <a:stretch/>
        </p:blipFill>
        <p:spPr>
          <a:xfrm>
            <a:off x="9749512" y="1755200"/>
            <a:ext cx="2309517" cy="334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1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7C729-CDE7-BE4B-7F23-E80991C79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6999" cy="3577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1730D-5BA1-A2D2-E135-2E048FDCFDC2}"/>
              </a:ext>
            </a:extLst>
          </p:cNvPr>
          <p:cNvSpPr/>
          <p:nvPr/>
        </p:nvSpPr>
        <p:spPr bwMode="white">
          <a:xfrm>
            <a:off x="5080060" y="3628092"/>
            <a:ext cx="601095" cy="6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1C2A95-7EAA-BC58-8AA1-0B155B4718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5" r="27828"/>
          <a:stretch/>
        </p:blipFill>
        <p:spPr>
          <a:xfrm>
            <a:off x="8688288" y="3576035"/>
            <a:ext cx="2952328" cy="355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4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92CC6-FD95-A803-22B3-33A42EC15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9905"/>
            <a:ext cx="10128488" cy="33148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9ED6DE9-6DC7-E863-1F91-9B5CFA1D93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3776937"/>
            <a:ext cx="2898644" cy="267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85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AB8F2-4008-1024-ACCF-3A4F33341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66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612D2F-FFBD-19C3-0055-2A6F59531C0B}"/>
              </a:ext>
            </a:extLst>
          </p:cNvPr>
          <p:cNvSpPr/>
          <p:nvPr/>
        </p:nvSpPr>
        <p:spPr bwMode="white">
          <a:xfrm>
            <a:off x="321914" y="2014197"/>
            <a:ext cx="6017531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9B8790-1007-A559-764F-F3C6DEC151C3}"/>
              </a:ext>
            </a:extLst>
          </p:cNvPr>
          <p:cNvSpPr/>
          <p:nvPr/>
        </p:nvSpPr>
        <p:spPr bwMode="white">
          <a:xfrm>
            <a:off x="321914" y="2780928"/>
            <a:ext cx="541404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377D90-1827-08C7-E3E9-A21EFC63242B}"/>
              </a:ext>
            </a:extLst>
          </p:cNvPr>
          <p:cNvSpPr/>
          <p:nvPr/>
        </p:nvSpPr>
        <p:spPr bwMode="white">
          <a:xfrm>
            <a:off x="321914" y="4293096"/>
            <a:ext cx="296577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5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2D8CD-A879-1A47-D9E0-E5B6E498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35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075DD23-11B5-B893-5097-E9DA42016A0A}"/>
              </a:ext>
            </a:extLst>
          </p:cNvPr>
          <p:cNvSpPr/>
          <p:nvPr/>
        </p:nvSpPr>
        <p:spPr bwMode="white">
          <a:xfrm>
            <a:off x="321914" y="2564904"/>
            <a:ext cx="5270030" cy="13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A56DCF9-FF10-C1FC-9F45-87B22961B2DE}"/>
              </a:ext>
            </a:extLst>
          </p:cNvPr>
          <p:cNvSpPr/>
          <p:nvPr/>
        </p:nvSpPr>
        <p:spPr bwMode="white">
          <a:xfrm>
            <a:off x="321914" y="4077072"/>
            <a:ext cx="3181798" cy="108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AA4AD5-513A-5D2A-AC76-FE28CFC2FBDD}"/>
              </a:ext>
            </a:extLst>
          </p:cNvPr>
          <p:cNvSpPr/>
          <p:nvPr/>
        </p:nvSpPr>
        <p:spPr bwMode="white">
          <a:xfrm>
            <a:off x="321914" y="5696585"/>
            <a:ext cx="3951385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EFB1F0-9262-1800-B820-A5C90C6821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1239080"/>
            <a:ext cx="3474708" cy="320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5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0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1B71B-3D8B-AC0C-6D0E-311E701D2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913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30FF7-76D7-9465-235B-F66CFA9E683C}"/>
              </a:ext>
            </a:extLst>
          </p:cNvPr>
          <p:cNvSpPr/>
          <p:nvPr/>
        </p:nvSpPr>
        <p:spPr bwMode="white">
          <a:xfrm>
            <a:off x="9873589" y="5256274"/>
            <a:ext cx="32188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7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5388D-42F6-EF04-A9F6-7A4057FA0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9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A3CDE40-D3B9-168B-784D-3EB49D9A63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3861048"/>
            <a:ext cx="3161898" cy="250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4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B45CD-AD0A-0E13-D04D-21C4E11EA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356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1BAD4A3-C78D-B411-2689-D3274102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5051" y="2492896"/>
            <a:ext cx="3161898" cy="2508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C7FF0-A57C-DEAB-72EB-FE4ABE120E6E}"/>
              </a:ext>
            </a:extLst>
          </p:cNvPr>
          <p:cNvSpPr/>
          <p:nvPr/>
        </p:nvSpPr>
        <p:spPr bwMode="white">
          <a:xfrm>
            <a:off x="9120336" y="1988265"/>
            <a:ext cx="2142317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03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A9666-2866-5EA7-D6BF-63D0BF620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98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0B4DAA-9F83-637D-EFA0-2948962D6793}"/>
              </a:ext>
            </a:extLst>
          </p:cNvPr>
          <p:cNvSpPr/>
          <p:nvPr/>
        </p:nvSpPr>
        <p:spPr bwMode="white">
          <a:xfrm>
            <a:off x="321914" y="1988840"/>
            <a:ext cx="5342038" cy="55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2FF9852-8BBA-DD15-E4A4-4B952E2A87A0}"/>
              </a:ext>
            </a:extLst>
          </p:cNvPr>
          <p:cNvSpPr/>
          <p:nvPr/>
        </p:nvSpPr>
        <p:spPr bwMode="white">
          <a:xfrm>
            <a:off x="321914" y="2708063"/>
            <a:ext cx="4261918" cy="5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8422E42-6DAC-BD6F-FF63-BA9DE8207379}"/>
              </a:ext>
            </a:extLst>
          </p:cNvPr>
          <p:cNvSpPr/>
          <p:nvPr/>
        </p:nvSpPr>
        <p:spPr bwMode="white">
          <a:xfrm>
            <a:off x="321914" y="3512348"/>
            <a:ext cx="4261918" cy="49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897C0BE-F1FC-BA53-D141-36A07EBA2253}"/>
              </a:ext>
            </a:extLst>
          </p:cNvPr>
          <p:cNvSpPr/>
          <p:nvPr/>
        </p:nvSpPr>
        <p:spPr bwMode="white">
          <a:xfrm>
            <a:off x="321914" y="4215539"/>
            <a:ext cx="4261918" cy="5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0BC1548-3765-F0EC-59BF-73D35B9C2CD2}"/>
              </a:ext>
            </a:extLst>
          </p:cNvPr>
          <p:cNvSpPr/>
          <p:nvPr/>
        </p:nvSpPr>
        <p:spPr bwMode="white">
          <a:xfrm>
            <a:off x="321914" y="4958619"/>
            <a:ext cx="4261918" cy="5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C04606-7300-BEAA-AAA6-733D0FD0F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440" y="798379"/>
            <a:ext cx="3829072" cy="303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0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4" grpId="0" animBg="1"/>
      <p:bldP spid="28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3D580-4945-D7C9-5A56-73DA12E00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4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7BFB88-AE4C-479C-7937-494599CC5450}"/>
              </a:ext>
            </a:extLst>
          </p:cNvPr>
          <p:cNvSpPr/>
          <p:nvPr/>
        </p:nvSpPr>
        <p:spPr bwMode="white">
          <a:xfrm>
            <a:off x="191344" y="1700808"/>
            <a:ext cx="5328592" cy="63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CCD30D4-1C99-D460-2F09-D25876CDDFDD}"/>
              </a:ext>
            </a:extLst>
          </p:cNvPr>
          <p:cNvSpPr/>
          <p:nvPr/>
        </p:nvSpPr>
        <p:spPr bwMode="white">
          <a:xfrm>
            <a:off x="191345" y="2492896"/>
            <a:ext cx="381642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C773D5-E6F6-6BAB-1661-FF4F277577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8102" y="1001347"/>
            <a:ext cx="3161898" cy="250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E0210-39A9-F75E-9EFF-CA19899DE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3830" cy="4185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89BEDB5-70DA-02C8-6969-AAD2655B30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645024"/>
            <a:ext cx="3005642" cy="306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705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A0457-05D2-4B7E-94E9-C89243E2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8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EFCBBDF-E454-CA8E-D899-D3957FA22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212976"/>
            <a:ext cx="3005642" cy="306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863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18789-0C56-9914-14BF-A5490362A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7661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297959-2254-3EE1-4E96-9C3A8DC3EAA2}"/>
              </a:ext>
            </a:extLst>
          </p:cNvPr>
          <p:cNvSpPr/>
          <p:nvPr/>
        </p:nvSpPr>
        <p:spPr bwMode="white">
          <a:xfrm>
            <a:off x="322290" y="2560398"/>
            <a:ext cx="4477565" cy="127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6EEE25D-50A9-8BE4-A75C-04FC336B88E6}"/>
              </a:ext>
            </a:extLst>
          </p:cNvPr>
          <p:cNvSpPr/>
          <p:nvPr/>
        </p:nvSpPr>
        <p:spPr bwMode="white">
          <a:xfrm>
            <a:off x="322290" y="3933056"/>
            <a:ext cx="6781822" cy="123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50064BE-4678-2DE4-952B-830F9EEA1F8E}"/>
              </a:ext>
            </a:extLst>
          </p:cNvPr>
          <p:cNvSpPr/>
          <p:nvPr/>
        </p:nvSpPr>
        <p:spPr bwMode="white">
          <a:xfrm>
            <a:off x="322290" y="5263263"/>
            <a:ext cx="4261542" cy="69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96ED0BC-D71C-16A3-1A24-FBA4B51468F9}"/>
              </a:ext>
            </a:extLst>
          </p:cNvPr>
          <p:cNvSpPr/>
          <p:nvPr/>
        </p:nvSpPr>
        <p:spPr bwMode="white">
          <a:xfrm>
            <a:off x="322291" y="6145350"/>
            <a:ext cx="4034793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35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6B167-13CE-A29E-E365-85BBF5B0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230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6B4CF0-8E9B-E975-4F34-1F5D56E4E708}"/>
              </a:ext>
            </a:extLst>
          </p:cNvPr>
          <p:cNvSpPr/>
          <p:nvPr/>
        </p:nvSpPr>
        <p:spPr bwMode="white">
          <a:xfrm>
            <a:off x="5148916" y="900000"/>
            <a:ext cx="3005642" cy="10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55B7E7-F906-99AE-4BA9-FEBA3C2521CE}"/>
              </a:ext>
            </a:extLst>
          </p:cNvPr>
          <p:cNvSpPr/>
          <p:nvPr/>
        </p:nvSpPr>
        <p:spPr bwMode="white">
          <a:xfrm>
            <a:off x="321914" y="2252518"/>
            <a:ext cx="2461718" cy="9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B544255-7B9D-EBB1-A7FF-592CBBFF32F1}"/>
              </a:ext>
            </a:extLst>
          </p:cNvPr>
          <p:cNvSpPr/>
          <p:nvPr/>
        </p:nvSpPr>
        <p:spPr bwMode="white">
          <a:xfrm>
            <a:off x="321914" y="3429000"/>
            <a:ext cx="4549950" cy="65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B604C96-11D1-7BB2-DE72-7C70D83D6DD2}"/>
              </a:ext>
            </a:extLst>
          </p:cNvPr>
          <p:cNvSpPr/>
          <p:nvPr/>
        </p:nvSpPr>
        <p:spPr bwMode="white">
          <a:xfrm>
            <a:off x="321914" y="4243193"/>
            <a:ext cx="5969924" cy="4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9DDCE6-6853-24FE-6F4F-8F5B24E09A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6358" y="879204"/>
            <a:ext cx="3005642" cy="3062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C39BD-C70B-A5FA-7A2E-64E09AAE8BC2}"/>
              </a:ext>
            </a:extLst>
          </p:cNvPr>
          <p:cNvSpPr/>
          <p:nvPr/>
        </p:nvSpPr>
        <p:spPr bwMode="white">
          <a:xfrm>
            <a:off x="2821718" y="2252518"/>
            <a:ext cx="2698218" cy="9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3C08B-05F6-13FA-2CD5-EA985C2A5269}"/>
              </a:ext>
            </a:extLst>
          </p:cNvPr>
          <p:cNvSpPr/>
          <p:nvPr/>
        </p:nvSpPr>
        <p:spPr bwMode="white">
          <a:xfrm>
            <a:off x="4909950" y="3429000"/>
            <a:ext cx="4138378" cy="65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8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8" grpId="0" animBg="1"/>
      <p:bldP spid="31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7DF61-E74B-A1FC-3C44-842D9CD7F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48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EF85E9-6F99-CB59-7C42-994CA7BA1B51}"/>
              </a:ext>
            </a:extLst>
          </p:cNvPr>
          <p:cNvSpPr/>
          <p:nvPr/>
        </p:nvSpPr>
        <p:spPr bwMode="white">
          <a:xfrm>
            <a:off x="293185" y="2166724"/>
            <a:ext cx="9115183" cy="117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6D4548F-A7D6-F21F-AA60-3BDFB4ACE300}"/>
              </a:ext>
            </a:extLst>
          </p:cNvPr>
          <p:cNvSpPr/>
          <p:nvPr/>
        </p:nvSpPr>
        <p:spPr bwMode="white">
          <a:xfrm>
            <a:off x="293185" y="3512315"/>
            <a:ext cx="4506672" cy="63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27F3FC4-8651-9521-68E0-83BE221E8D99}"/>
              </a:ext>
            </a:extLst>
          </p:cNvPr>
          <p:cNvSpPr/>
          <p:nvPr/>
        </p:nvSpPr>
        <p:spPr bwMode="white">
          <a:xfrm>
            <a:off x="293184" y="4315710"/>
            <a:ext cx="3426553" cy="106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C981FDD-4E5A-2CFD-94BF-23AD75A09F78}"/>
              </a:ext>
            </a:extLst>
          </p:cNvPr>
          <p:cNvSpPr/>
          <p:nvPr/>
        </p:nvSpPr>
        <p:spPr bwMode="white">
          <a:xfrm>
            <a:off x="293185" y="5647375"/>
            <a:ext cx="4578679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74E8CA6-F5AE-1955-785C-C964080BDA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458427"/>
            <a:ext cx="3005642" cy="306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animBg="1"/>
      <p:bldP spid="41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FB064-CE2D-5528-293D-7C95B642A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6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43FC7-E5B6-029A-6ED3-DB6C2B60130D}"/>
              </a:ext>
            </a:extLst>
          </p:cNvPr>
          <p:cNvSpPr/>
          <p:nvPr/>
        </p:nvSpPr>
        <p:spPr bwMode="white">
          <a:xfrm>
            <a:off x="6240016" y="3140968"/>
            <a:ext cx="1440160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67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5216F-3A5A-2FA8-2ACA-B65F0C55A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572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5086A6E-D8DA-C148-98AE-FC8A181341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4005064"/>
            <a:ext cx="4536504" cy="258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64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FA9A2-76F4-7313-D224-4B5B18393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601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442C15-3857-A009-2AFE-7234E8EAE3D8}"/>
              </a:ext>
            </a:extLst>
          </p:cNvPr>
          <p:cNvSpPr/>
          <p:nvPr/>
        </p:nvSpPr>
        <p:spPr bwMode="white">
          <a:xfrm>
            <a:off x="321914" y="3645024"/>
            <a:ext cx="462195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57FDD6-B70D-AA8F-C623-EFB23E98F86A}"/>
              </a:ext>
            </a:extLst>
          </p:cNvPr>
          <p:cNvSpPr/>
          <p:nvPr/>
        </p:nvSpPr>
        <p:spPr bwMode="white">
          <a:xfrm>
            <a:off x="321914" y="4656247"/>
            <a:ext cx="10382598" cy="71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2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2B926-C5DB-A616-FAFC-EAA43E27F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56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C9E35B1-8F7E-78ED-3F0A-66DFB4AFEE16}"/>
              </a:ext>
            </a:extLst>
          </p:cNvPr>
          <p:cNvSpPr/>
          <p:nvPr/>
        </p:nvSpPr>
        <p:spPr bwMode="white">
          <a:xfrm>
            <a:off x="263352" y="2348881"/>
            <a:ext cx="2664296" cy="10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7C63A27-B547-08BD-6CDC-500890B9244F}"/>
              </a:ext>
            </a:extLst>
          </p:cNvPr>
          <p:cNvSpPr/>
          <p:nvPr/>
        </p:nvSpPr>
        <p:spPr bwMode="white">
          <a:xfrm>
            <a:off x="347376" y="3855973"/>
            <a:ext cx="2711876" cy="101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217546B-B0A1-62C4-0C71-541E55B646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3496" y="1124744"/>
            <a:ext cx="4536504" cy="258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9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F9B46-9742-3BB1-E95F-7A49EE6D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37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9FB6DD-56D0-13F9-80F0-DF6F66FFC67F}"/>
              </a:ext>
            </a:extLst>
          </p:cNvPr>
          <p:cNvSpPr/>
          <p:nvPr/>
        </p:nvSpPr>
        <p:spPr bwMode="white">
          <a:xfrm>
            <a:off x="1127448" y="4653136"/>
            <a:ext cx="1152127" cy="1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0FAD78-1584-AA0E-ACB5-68E2DAD72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38"/>
          <a:stretch/>
        </p:blipFill>
        <p:spPr>
          <a:xfrm>
            <a:off x="7032104" y="2924944"/>
            <a:ext cx="3409017" cy="353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1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588E3-73ED-5CEE-E431-558CA4B90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7DDE2-D745-7753-B75F-CD4D851F1166}"/>
              </a:ext>
            </a:extLst>
          </p:cNvPr>
          <p:cNvSpPr/>
          <p:nvPr/>
        </p:nvSpPr>
        <p:spPr bwMode="white">
          <a:xfrm>
            <a:off x="7605793" y="2991557"/>
            <a:ext cx="590327" cy="39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26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FDC58-B22A-6EA2-0EE9-AAE823DC1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92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C13CD-12DF-2CDF-406B-5FB98D8A359C}"/>
              </a:ext>
            </a:extLst>
          </p:cNvPr>
          <p:cNvSpPr/>
          <p:nvPr/>
        </p:nvSpPr>
        <p:spPr bwMode="white">
          <a:xfrm>
            <a:off x="8971404" y="4501737"/>
            <a:ext cx="315643" cy="3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9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2024-09-30T22:48:24Z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