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2" autoAdjust="0"/>
    <p:restoredTop sz="94660"/>
  </p:normalViewPr>
  <p:slideViewPr>
    <p:cSldViewPr showGuides="1">
      <p:cViewPr>
        <p:scale>
          <a:sx n="75" d="100"/>
          <a:sy n="75" d="100"/>
        </p:scale>
        <p:origin x="6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6F4150-653B-024C-B681-496EA6147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11483"/>
            <a:ext cx="10800000" cy="6067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06E82-4C18-9FD8-825D-EB6E28DA5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8D68B-99C4-B899-17F9-AA06D7C5704E}"/>
              </a:ext>
            </a:extLst>
          </p:cNvPr>
          <p:cNvSpPr/>
          <p:nvPr/>
        </p:nvSpPr>
        <p:spPr bwMode="white">
          <a:xfrm>
            <a:off x="2921259" y="2629168"/>
            <a:ext cx="552241" cy="40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F0F7E-F560-CAB7-3087-73D8404FB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63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CC2A54-8B96-64E5-653F-0A5A0C42FD45}"/>
              </a:ext>
            </a:extLst>
          </p:cNvPr>
          <p:cNvSpPr/>
          <p:nvPr/>
        </p:nvSpPr>
        <p:spPr bwMode="white">
          <a:xfrm>
            <a:off x="969369" y="2938790"/>
            <a:ext cx="6062734" cy="76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2E9814-1F44-88F5-EFB8-967DEB0F60D7}"/>
              </a:ext>
            </a:extLst>
          </p:cNvPr>
          <p:cNvSpPr/>
          <p:nvPr/>
        </p:nvSpPr>
        <p:spPr bwMode="white">
          <a:xfrm>
            <a:off x="969370" y="3789040"/>
            <a:ext cx="606273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35EC1B-1C09-F53A-B47C-C2337439B4F1}"/>
              </a:ext>
            </a:extLst>
          </p:cNvPr>
          <p:cNvSpPr/>
          <p:nvPr/>
        </p:nvSpPr>
        <p:spPr bwMode="white">
          <a:xfrm>
            <a:off x="969370" y="4722461"/>
            <a:ext cx="606273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33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F8724-B409-6831-5A74-0AE809883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85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7CC5A9-3937-304F-C1C5-A27445FC623E}"/>
              </a:ext>
            </a:extLst>
          </p:cNvPr>
          <p:cNvSpPr/>
          <p:nvPr/>
        </p:nvSpPr>
        <p:spPr bwMode="white">
          <a:xfrm>
            <a:off x="5211585" y="3044076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6F8EE-FD6F-FCD4-F391-5C16C891D281}"/>
              </a:ext>
            </a:extLst>
          </p:cNvPr>
          <p:cNvSpPr/>
          <p:nvPr/>
        </p:nvSpPr>
        <p:spPr bwMode="white">
          <a:xfrm>
            <a:off x="2210372" y="3834000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6E7D7C-DDCE-0361-AEDD-D2828BBC1B40}"/>
              </a:ext>
            </a:extLst>
          </p:cNvPr>
          <p:cNvSpPr/>
          <p:nvPr/>
        </p:nvSpPr>
        <p:spPr bwMode="white">
          <a:xfrm>
            <a:off x="8197755" y="3834000"/>
            <a:ext cx="157957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CFFAF8-6C78-3FD9-5773-25AC5302BC74}"/>
              </a:ext>
            </a:extLst>
          </p:cNvPr>
          <p:cNvSpPr/>
          <p:nvPr/>
        </p:nvSpPr>
        <p:spPr bwMode="white">
          <a:xfrm>
            <a:off x="5399631" y="4631446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D7192-094B-5294-5F83-FE63AA951902}"/>
              </a:ext>
            </a:extLst>
          </p:cNvPr>
          <p:cNvSpPr/>
          <p:nvPr/>
        </p:nvSpPr>
        <p:spPr bwMode="white">
          <a:xfrm>
            <a:off x="6580560" y="5428892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9E88D9-C30C-140E-ED84-BD667DEE6DAB}"/>
              </a:ext>
            </a:extLst>
          </p:cNvPr>
          <p:cNvSpPr/>
          <p:nvPr/>
        </p:nvSpPr>
        <p:spPr bwMode="white">
          <a:xfrm>
            <a:off x="5993856" y="6218815"/>
            <a:ext cx="165480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8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CB20B-7904-27CE-EF8B-0A99064D9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3A306-B4E8-4406-07A9-7FBD1901EF90}"/>
              </a:ext>
            </a:extLst>
          </p:cNvPr>
          <p:cNvSpPr/>
          <p:nvPr/>
        </p:nvSpPr>
        <p:spPr bwMode="white">
          <a:xfrm>
            <a:off x="6744073" y="2060848"/>
            <a:ext cx="2088232" cy="63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8E5EF-1A46-8597-6A3D-99B62D0C3A07}"/>
              </a:ext>
            </a:extLst>
          </p:cNvPr>
          <p:cNvSpPr/>
          <p:nvPr/>
        </p:nvSpPr>
        <p:spPr bwMode="white">
          <a:xfrm>
            <a:off x="7167808" y="3149303"/>
            <a:ext cx="3342016" cy="52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54031F-C6B9-7453-8037-CF1DA8B7E648}"/>
              </a:ext>
            </a:extLst>
          </p:cNvPr>
          <p:cNvSpPr/>
          <p:nvPr/>
        </p:nvSpPr>
        <p:spPr bwMode="white">
          <a:xfrm>
            <a:off x="1207405" y="3933056"/>
            <a:ext cx="445654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24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D0DF5-58E3-9115-1994-2B07A3BF2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3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FF5B6-7DE4-72AF-59BB-678F7963CBC8}"/>
              </a:ext>
            </a:extLst>
          </p:cNvPr>
          <p:cNvSpPr/>
          <p:nvPr/>
        </p:nvSpPr>
        <p:spPr bwMode="white">
          <a:xfrm>
            <a:off x="6701259" y="2237293"/>
            <a:ext cx="209471" cy="3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7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2CB08-CE2C-D70A-6A4F-D3D28C604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4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301884-9E2B-60E8-EF2B-8A67144290AA}"/>
              </a:ext>
            </a:extLst>
          </p:cNvPr>
          <p:cNvSpPr/>
          <p:nvPr/>
        </p:nvSpPr>
        <p:spPr bwMode="white">
          <a:xfrm>
            <a:off x="10490780" y="5167485"/>
            <a:ext cx="342770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30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2D143-5BFB-B05B-C605-C53C96004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91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C49A7-D4C9-2F1C-5C81-B69186355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78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8FFC0-1A2A-831F-264F-9194C85ABCCB}"/>
              </a:ext>
            </a:extLst>
          </p:cNvPr>
          <p:cNvSpPr/>
          <p:nvPr/>
        </p:nvSpPr>
        <p:spPr bwMode="white">
          <a:xfrm>
            <a:off x="4167031" y="1973308"/>
            <a:ext cx="231691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0CD1CF-FB32-3F2A-363E-D250D1A440B3}"/>
              </a:ext>
            </a:extLst>
          </p:cNvPr>
          <p:cNvSpPr/>
          <p:nvPr/>
        </p:nvSpPr>
        <p:spPr bwMode="white">
          <a:xfrm>
            <a:off x="5951984" y="4005064"/>
            <a:ext cx="172819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7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E7DD0-0C4A-A2A6-B563-ED96165DA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29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C61C9-5AB1-CE12-A874-5ECF624C760F}"/>
              </a:ext>
            </a:extLst>
          </p:cNvPr>
          <p:cNvSpPr/>
          <p:nvPr/>
        </p:nvSpPr>
        <p:spPr bwMode="white">
          <a:xfrm>
            <a:off x="8504982" y="4617424"/>
            <a:ext cx="307068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1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6DFA8-C09F-950C-6CA5-96C217A19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6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D059F-9525-14F1-CB34-11173E87D88C}"/>
              </a:ext>
            </a:extLst>
          </p:cNvPr>
          <p:cNvSpPr/>
          <p:nvPr/>
        </p:nvSpPr>
        <p:spPr bwMode="white">
          <a:xfrm>
            <a:off x="8292945" y="4065990"/>
            <a:ext cx="1535702" cy="44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F8AF9-289F-6780-570F-D85CEFA163F5}"/>
              </a:ext>
            </a:extLst>
          </p:cNvPr>
          <p:cNvSpPr/>
          <p:nvPr/>
        </p:nvSpPr>
        <p:spPr bwMode="white">
          <a:xfrm>
            <a:off x="8093031" y="5039441"/>
            <a:ext cx="1481180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046A49-A0B5-4A9A-CC9E-08A6D4CEDEC5}"/>
              </a:ext>
            </a:extLst>
          </p:cNvPr>
          <p:cNvSpPr/>
          <p:nvPr/>
        </p:nvSpPr>
        <p:spPr bwMode="white">
          <a:xfrm>
            <a:off x="8392902" y="6003795"/>
            <a:ext cx="1508441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36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6DA49-4C65-CE52-5EB6-4E14F330B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F0DFE-F3A6-4992-EC87-10506B660AFA}"/>
              </a:ext>
            </a:extLst>
          </p:cNvPr>
          <p:cNvSpPr/>
          <p:nvPr/>
        </p:nvSpPr>
        <p:spPr bwMode="white">
          <a:xfrm>
            <a:off x="9976624" y="2132170"/>
            <a:ext cx="714106" cy="43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B0BF47-2396-2B24-3AA1-03D503E9B90B}"/>
              </a:ext>
            </a:extLst>
          </p:cNvPr>
          <p:cNvSpPr/>
          <p:nvPr/>
        </p:nvSpPr>
        <p:spPr bwMode="white">
          <a:xfrm>
            <a:off x="2930780" y="3182858"/>
            <a:ext cx="1713853" cy="41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5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B8F9B-A8AF-2938-06C9-D45BE9DA0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8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E9EE6-3CAD-7050-F062-EBFD02150A1E}"/>
              </a:ext>
            </a:extLst>
          </p:cNvPr>
          <p:cNvSpPr/>
          <p:nvPr/>
        </p:nvSpPr>
        <p:spPr bwMode="white">
          <a:xfrm>
            <a:off x="10519345" y="3623870"/>
            <a:ext cx="342770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2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6ED05-5DB5-35BA-D6A9-574B2069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1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BDE96-93C0-29D3-B455-92BE3F42DAED}"/>
              </a:ext>
            </a:extLst>
          </p:cNvPr>
          <p:cNvSpPr/>
          <p:nvPr/>
        </p:nvSpPr>
        <p:spPr bwMode="white">
          <a:xfrm>
            <a:off x="10481259" y="3176968"/>
            <a:ext cx="342769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4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2024-10-01T00:36:51Z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