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909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955925"/>
            <a:ext cx="10800000" cy="6752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88328" cy="386955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49924E3-EB34-CB33-3DBD-2E53BD1B18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60" y="3645024"/>
            <a:ext cx="2855640" cy="299574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1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852936"/>
            <a:ext cx="649416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509120"/>
            <a:ext cx="649416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2844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344" y="2385708"/>
            <a:ext cx="7272808" cy="37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8909" y="3068960"/>
            <a:ext cx="7429259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2C349DB-65E9-4C9A-B365-F5CD5332A1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4222" y="900000"/>
            <a:ext cx="2855640" cy="2995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73586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7174" y="1642536"/>
            <a:ext cx="6272882" cy="67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7174" y="2416626"/>
            <a:ext cx="6272882" cy="54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7174" y="3291487"/>
            <a:ext cx="5480794" cy="83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7175" y="4287820"/>
            <a:ext cx="6272882" cy="54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7175" y="5009708"/>
            <a:ext cx="6272882" cy="52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7174" y="5805265"/>
            <a:ext cx="4904730" cy="83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714413C-F895-BD59-2989-A467D7281F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40" y="1052736"/>
            <a:ext cx="2855640" cy="2995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5" grpId="0" animBg="1"/>
      <p:bldP spid="22" grpId="0" animBg="1"/>
      <p:bldP spid="26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54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29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54608" y="915441"/>
            <a:ext cx="1729224" cy="128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80" y="2564905"/>
            <a:ext cx="792088" cy="122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75920" y="2564904"/>
            <a:ext cx="792088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99656" y="4077071"/>
            <a:ext cx="1152128" cy="128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86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529622" y="1052736"/>
            <a:ext cx="2382802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9576" y="836712"/>
            <a:ext cx="88923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9576" y="2653614"/>
            <a:ext cx="1872207" cy="1783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47928" y="3140968"/>
            <a:ext cx="129614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09542" y="4797152"/>
            <a:ext cx="2382802" cy="116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9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7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0403" y="3674962"/>
            <a:ext cx="676020" cy="34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43476" y="3674962"/>
            <a:ext cx="285642" cy="34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6750" y="5133963"/>
            <a:ext cx="190428" cy="34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8589" y="5133963"/>
            <a:ext cx="304685" cy="34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0730" y="5133963"/>
            <a:ext cx="695062" cy="34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96200" y="5085184"/>
            <a:ext cx="785512" cy="39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87073" y="4744062"/>
            <a:ext cx="100811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755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2391" y="2818275"/>
            <a:ext cx="10742161" cy="110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2391" y="4310104"/>
            <a:ext cx="10742161" cy="91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2391" y="5661248"/>
            <a:ext cx="1074216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449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18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81413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8492" y="2477419"/>
            <a:ext cx="9295900" cy="35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8492" y="3187258"/>
            <a:ext cx="9295900" cy="402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8491" y="3920758"/>
            <a:ext cx="9295900" cy="36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8491" y="4606935"/>
            <a:ext cx="6991645" cy="91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8492" y="5857705"/>
            <a:ext cx="5191444" cy="91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9" grpId="0" animBg="1"/>
      <p:bldP spid="25" grpId="0" animBg="1"/>
      <p:bldP spid="3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2024-09-29T08:38:05Z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