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7"/>
  </p:handoutMasterIdLst>
  <p:sldIdLst>
    <p:sldId id="324" r:id="rId3"/>
    <p:sldId id="348" r:id="rId4"/>
    <p:sldId id="347" r:id="rId5"/>
    <p:sldId id="346" r:id="rId6"/>
    <p:sldId id="344" r:id="rId7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3105150"/>
            <a:ext cx="90424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126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81550" y="990600"/>
            <a:ext cx="115379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2770" y="2426335"/>
            <a:ext cx="115379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77480" y="3836035"/>
            <a:ext cx="106616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18475" y="4807585"/>
            <a:ext cx="11537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08505" y="4696460"/>
            <a:ext cx="115379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37710" y="6009640"/>
            <a:ext cx="26492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3712845"/>
            <a:ext cx="6419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981075"/>
            <a:ext cx="2673985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7" grpId="0" bldLvl="0" animBg="1"/>
      <p:bldP spid="18" grpId="0" bldLvl="0" animBg="1"/>
      <p:bldP spid="1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2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5440" y="3043991"/>
            <a:ext cx="1094962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4805" y="2494280"/>
            <a:ext cx="307213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2637155"/>
            <a:ext cx="2984500" cy="344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07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9558" y="6146577"/>
            <a:ext cx="727791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5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92495" y="4469765"/>
            <a:ext cx="20453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9026525" cy="5031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9048750" y="2925445"/>
            <a:ext cx="3065780" cy="408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72485"/>
            <a:ext cx="11340000" cy="180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4597803"/>
            <a:ext cx="380856" cy="39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4655820" y="1113155"/>
            <a:ext cx="3065780" cy="408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315450" cy="424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315" y="4505325"/>
            <a:ext cx="93599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9" t="15096" r="26974"/>
          <a:stretch>
            <a:fillRect/>
          </a:stretch>
        </p:blipFill>
        <p:spPr>
          <a:xfrm>
            <a:off x="9480550" y="3531235"/>
            <a:ext cx="2602865" cy="332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3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845" y="4005580"/>
            <a:ext cx="4114800" cy="27216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41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8285" y="1652270"/>
            <a:ext cx="11830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660" y="2484120"/>
            <a:ext cx="511365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7660" y="3876040"/>
            <a:ext cx="411226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7660" y="5004435"/>
            <a:ext cx="287274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7660" y="6193790"/>
            <a:ext cx="511365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bldLvl="0" animBg="1"/>
      <p:bldP spid="19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586595" cy="4859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5900" y="3844925"/>
            <a:ext cx="2934335" cy="275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243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7525" y="4127400"/>
            <a:ext cx="272856" cy="27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3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190" y="3357245"/>
            <a:ext cx="3430270" cy="32238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61515"/>
            <a:ext cx="67494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632710"/>
            <a:ext cx="674941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35475"/>
            <a:ext cx="67494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519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94890"/>
            <a:ext cx="53587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58160"/>
            <a:ext cx="535876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1052195"/>
            <a:ext cx="10800000" cy="486620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273675" y="5028565"/>
            <a:ext cx="3683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2125" y="5160645"/>
            <a:ext cx="231140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2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409049"/>
            <a:ext cx="209471" cy="38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8726170" cy="4144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3717290"/>
            <a:ext cx="6000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9" r="70371"/>
          <a:stretch>
            <a:fillRect/>
          </a:stretch>
        </p:blipFill>
        <p:spPr>
          <a:xfrm>
            <a:off x="9086215" y="3429000"/>
            <a:ext cx="2585720" cy="32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92785"/>
            <a:ext cx="9218930" cy="415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1720" y="3612515"/>
            <a:ext cx="58928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20842"/>
          <a:stretch>
            <a:fillRect/>
          </a:stretch>
        </p:blipFill>
        <p:spPr>
          <a:xfrm>
            <a:off x="8688070" y="2708910"/>
            <a:ext cx="3395345" cy="427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5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65855" y="1680210"/>
            <a:ext cx="460629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090" y="2925445"/>
            <a:ext cx="338582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88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3141345"/>
            <a:ext cx="2984500" cy="34486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2739561"/>
            <a:ext cx="1409168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4016770"/>
            <a:ext cx="304685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6240" y="5069840"/>
            <a:ext cx="173863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64</cp:revision>
  <dcterms:created xsi:type="dcterms:W3CDTF">2015-09-16T06:44:00Z</dcterms:created>
  <dcterms:modified xsi:type="dcterms:W3CDTF">2024-09-29T07:44:52Z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