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0" autoAdjust="0"/>
    <p:restoredTop sz="94660"/>
  </p:normalViewPr>
  <p:slideViewPr>
    <p:cSldViewPr showGuides="1">
      <p:cViewPr varScale="1">
        <p:scale>
          <a:sx n="89" d="100"/>
          <a:sy n="89" d="100"/>
        </p:scale>
        <p:origin x="64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540849-2474-2BFF-4705-C23A48BDC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081" y="3079732"/>
            <a:ext cx="7537837" cy="698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E5D04-AF9F-06AC-55FC-FC0E72D3E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1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DFF45-A63A-B861-D4D7-91AC375FCEC0}"/>
              </a:ext>
            </a:extLst>
          </p:cNvPr>
          <p:cNvSpPr/>
          <p:nvPr/>
        </p:nvSpPr>
        <p:spPr bwMode="white">
          <a:xfrm>
            <a:off x="8957833" y="1100156"/>
            <a:ext cx="780755" cy="4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5E47D6-E400-7F06-4648-807004259DCD}"/>
              </a:ext>
            </a:extLst>
          </p:cNvPr>
          <p:cNvSpPr/>
          <p:nvPr/>
        </p:nvSpPr>
        <p:spPr bwMode="white">
          <a:xfrm>
            <a:off x="8281813" y="3721253"/>
            <a:ext cx="790277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1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2538C-807C-5DFF-5427-C5CAB67B7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54F32-6F8E-1BC3-4B26-F35377F6CF51}"/>
              </a:ext>
            </a:extLst>
          </p:cNvPr>
          <p:cNvSpPr/>
          <p:nvPr/>
        </p:nvSpPr>
        <p:spPr bwMode="white">
          <a:xfrm>
            <a:off x="1178840" y="2852936"/>
            <a:ext cx="3621016" cy="109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010227-EE8A-B881-0F5E-E99F733F7BF0}"/>
              </a:ext>
            </a:extLst>
          </p:cNvPr>
          <p:cNvSpPr/>
          <p:nvPr/>
        </p:nvSpPr>
        <p:spPr bwMode="white">
          <a:xfrm>
            <a:off x="1178840" y="4149080"/>
            <a:ext cx="9453664" cy="11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473620-79DC-F6CB-B18A-1AA43487D374}"/>
              </a:ext>
            </a:extLst>
          </p:cNvPr>
          <p:cNvSpPr/>
          <p:nvPr/>
        </p:nvSpPr>
        <p:spPr bwMode="white">
          <a:xfrm>
            <a:off x="1178840" y="5520262"/>
            <a:ext cx="2396879" cy="86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0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57993-8B28-FF24-1CD2-A1A0F8A2B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AC40B-01A9-4F35-BEC5-5F68E5489A36}"/>
              </a:ext>
            </a:extLst>
          </p:cNvPr>
          <p:cNvSpPr/>
          <p:nvPr/>
        </p:nvSpPr>
        <p:spPr bwMode="white">
          <a:xfrm>
            <a:off x="321912" y="2204864"/>
            <a:ext cx="6710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4B192C-EFBB-3E04-1EC9-A8BAA3E48E7B}"/>
              </a:ext>
            </a:extLst>
          </p:cNvPr>
          <p:cNvSpPr/>
          <p:nvPr/>
        </p:nvSpPr>
        <p:spPr bwMode="white">
          <a:xfrm>
            <a:off x="321913" y="3106679"/>
            <a:ext cx="6710192" cy="8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88B633-6130-C3FC-C520-AEFA3C3E23BD}"/>
              </a:ext>
            </a:extLst>
          </p:cNvPr>
          <p:cNvSpPr/>
          <p:nvPr/>
        </p:nvSpPr>
        <p:spPr bwMode="white">
          <a:xfrm>
            <a:off x="321912" y="4028885"/>
            <a:ext cx="6710192" cy="70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1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F811F-C414-76A4-D84D-91E251736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AB257-E7B9-DFFE-742D-E014D19A0EB7}"/>
              </a:ext>
            </a:extLst>
          </p:cNvPr>
          <p:cNvSpPr/>
          <p:nvPr/>
        </p:nvSpPr>
        <p:spPr bwMode="white">
          <a:xfrm>
            <a:off x="7752184" y="4005064"/>
            <a:ext cx="115212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6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A0853-82A9-C835-B5E1-D457DA9F8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65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E6586-0AAA-ABBF-32B2-B363E5DEE36A}"/>
              </a:ext>
            </a:extLst>
          </p:cNvPr>
          <p:cNvSpPr/>
          <p:nvPr/>
        </p:nvSpPr>
        <p:spPr bwMode="white">
          <a:xfrm>
            <a:off x="9665175" y="3231482"/>
            <a:ext cx="313951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4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14440-EB8C-9052-1D4D-DE2DE9B96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DA3BA-1777-B903-6D3E-CE1EBF06ED47}"/>
              </a:ext>
            </a:extLst>
          </p:cNvPr>
          <p:cNvSpPr/>
          <p:nvPr/>
        </p:nvSpPr>
        <p:spPr bwMode="white">
          <a:xfrm>
            <a:off x="1712040" y="5426058"/>
            <a:ext cx="780755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3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AD42E-14E0-BB93-0D8F-1DA648DF3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825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63E905-6041-8E22-EC6C-0C7855305714}"/>
              </a:ext>
            </a:extLst>
          </p:cNvPr>
          <p:cNvSpPr/>
          <p:nvPr/>
        </p:nvSpPr>
        <p:spPr bwMode="white">
          <a:xfrm>
            <a:off x="983431" y="2674261"/>
            <a:ext cx="7289159" cy="113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4B294C-82A8-A952-0AF0-5727CF7B1934}"/>
              </a:ext>
            </a:extLst>
          </p:cNvPr>
          <p:cNvSpPr/>
          <p:nvPr/>
        </p:nvSpPr>
        <p:spPr bwMode="white">
          <a:xfrm>
            <a:off x="983432" y="4171294"/>
            <a:ext cx="7289159" cy="113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A4E0481-7392-3735-0334-A50F8312C6CB}"/>
              </a:ext>
            </a:extLst>
          </p:cNvPr>
          <p:cNvSpPr/>
          <p:nvPr/>
        </p:nvSpPr>
        <p:spPr bwMode="white">
          <a:xfrm>
            <a:off x="983433" y="5566676"/>
            <a:ext cx="4608512" cy="113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DBA6B-6D05-AB55-CE3B-5130CD8D4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29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772A9E-5497-DD96-F948-FAF96A13BDE1}"/>
              </a:ext>
            </a:extLst>
          </p:cNvPr>
          <p:cNvSpPr/>
          <p:nvPr/>
        </p:nvSpPr>
        <p:spPr bwMode="white">
          <a:xfrm>
            <a:off x="263352" y="2348880"/>
            <a:ext cx="6912768" cy="244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7F3BFC-BC38-7428-C33D-EBFF8A20CCB1}"/>
              </a:ext>
            </a:extLst>
          </p:cNvPr>
          <p:cNvSpPr/>
          <p:nvPr/>
        </p:nvSpPr>
        <p:spPr bwMode="white">
          <a:xfrm>
            <a:off x="263353" y="4941168"/>
            <a:ext cx="5616623" cy="117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7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3FBF9-106C-F9E3-860F-A4FE686B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71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58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97479-A188-106C-6EA3-B21CDEAFC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2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420DE-40E1-E827-E753-FB54BA6840EC}"/>
              </a:ext>
            </a:extLst>
          </p:cNvPr>
          <p:cNvSpPr/>
          <p:nvPr/>
        </p:nvSpPr>
        <p:spPr bwMode="white">
          <a:xfrm>
            <a:off x="321913" y="941563"/>
            <a:ext cx="10454606" cy="55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6F7795-8314-2286-AB54-27C6DC5177AF}"/>
              </a:ext>
            </a:extLst>
          </p:cNvPr>
          <p:cNvSpPr/>
          <p:nvPr/>
        </p:nvSpPr>
        <p:spPr bwMode="white">
          <a:xfrm>
            <a:off x="321913" y="1717230"/>
            <a:ext cx="10454606" cy="5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1DCC74-073F-DBDC-37B2-75372AB73440}"/>
              </a:ext>
            </a:extLst>
          </p:cNvPr>
          <p:cNvSpPr/>
          <p:nvPr/>
        </p:nvSpPr>
        <p:spPr bwMode="white">
          <a:xfrm>
            <a:off x="321914" y="2492896"/>
            <a:ext cx="104546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AA721F1-23E0-CC37-EF27-81B2759AC071}"/>
              </a:ext>
            </a:extLst>
          </p:cNvPr>
          <p:cNvSpPr/>
          <p:nvPr/>
        </p:nvSpPr>
        <p:spPr bwMode="white">
          <a:xfrm>
            <a:off x="321913" y="3276047"/>
            <a:ext cx="10454606" cy="49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242B535-5D66-BADC-AEB1-C1179A374C11}"/>
              </a:ext>
            </a:extLst>
          </p:cNvPr>
          <p:cNvSpPr/>
          <p:nvPr/>
        </p:nvSpPr>
        <p:spPr bwMode="white">
          <a:xfrm>
            <a:off x="321914" y="4068762"/>
            <a:ext cx="9014446" cy="12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3C66320D-EA9B-950E-3F9F-0EC135DC3AB0}"/>
              </a:ext>
            </a:extLst>
          </p:cNvPr>
          <p:cNvSpPr/>
          <p:nvPr/>
        </p:nvSpPr>
        <p:spPr bwMode="white">
          <a:xfrm>
            <a:off x="321913" y="5517232"/>
            <a:ext cx="2677743" cy="111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8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28" grpId="0" animBg="1"/>
      <p:bldP spid="3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83FF7-4A89-3A8A-CE5F-26CF77BE5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8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0F1F7-59A5-BF23-6C74-CF0CD9FF82F1}"/>
              </a:ext>
            </a:extLst>
          </p:cNvPr>
          <p:cNvSpPr/>
          <p:nvPr/>
        </p:nvSpPr>
        <p:spPr bwMode="white">
          <a:xfrm>
            <a:off x="10490780" y="3929546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62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F916D-4E36-E387-9C31-B7D803132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BF7FDB0-B2A6-6980-0FDA-EA16526500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518" y="4581128"/>
            <a:ext cx="7086964" cy="196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26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FDE99-FEC1-2494-D958-F63879C4B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92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9735A76-2870-6B8F-6B77-2B4C9CD992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518" y="4581128"/>
            <a:ext cx="7086964" cy="196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19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E036B-A3F4-0E5C-D51B-3BE78EAF1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8533"/>
          </a:xfrm>
          <a:prstGeom prst="rect">
            <a:avLst/>
          </a:prstGeom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2BD3158-D9C0-DB76-11E7-BEAC798324EB}"/>
              </a:ext>
            </a:extLst>
          </p:cNvPr>
          <p:cNvSpPr/>
          <p:nvPr/>
        </p:nvSpPr>
        <p:spPr bwMode="white">
          <a:xfrm>
            <a:off x="474255" y="3573016"/>
            <a:ext cx="374953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1220984A-A2E9-6962-D34F-42FB7F4D1966}"/>
              </a:ext>
            </a:extLst>
          </p:cNvPr>
          <p:cNvSpPr/>
          <p:nvPr/>
        </p:nvSpPr>
        <p:spPr bwMode="white">
          <a:xfrm>
            <a:off x="474257" y="4509121"/>
            <a:ext cx="3749535" cy="74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6F4CE7-1CAB-7CA0-EC37-D526CA2CA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052736"/>
            <a:ext cx="6408712" cy="177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E9C3D-2C66-AA7F-C201-30BF1B18E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D38B07-20D6-1CBE-2E37-CF2844BBDAE6}"/>
              </a:ext>
            </a:extLst>
          </p:cNvPr>
          <p:cNvSpPr/>
          <p:nvPr/>
        </p:nvSpPr>
        <p:spPr bwMode="white">
          <a:xfrm>
            <a:off x="321912" y="2080521"/>
            <a:ext cx="10814648" cy="126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CFDDDA-2B91-74EF-E1C3-C32395370B32}"/>
              </a:ext>
            </a:extLst>
          </p:cNvPr>
          <p:cNvSpPr/>
          <p:nvPr/>
        </p:nvSpPr>
        <p:spPr bwMode="white">
          <a:xfrm>
            <a:off x="321912" y="3554633"/>
            <a:ext cx="8366376" cy="9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FDD7AB4-9044-49F1-1E85-722B2D21D0E5}"/>
              </a:ext>
            </a:extLst>
          </p:cNvPr>
          <p:cNvSpPr/>
          <p:nvPr/>
        </p:nvSpPr>
        <p:spPr bwMode="white">
          <a:xfrm>
            <a:off x="321913" y="4798668"/>
            <a:ext cx="5558063" cy="73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71098FE-CD8B-91D4-F08E-314310018A55}"/>
              </a:ext>
            </a:extLst>
          </p:cNvPr>
          <p:cNvSpPr/>
          <p:nvPr/>
        </p:nvSpPr>
        <p:spPr bwMode="white">
          <a:xfrm>
            <a:off x="321913" y="5805264"/>
            <a:ext cx="613412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F72FC6-F4DA-0B68-F669-7574311B0C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4795307"/>
            <a:ext cx="5415690" cy="149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30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0EB54-ED92-10AF-1013-D93C2FE42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CB6275-0EB6-9B93-581A-93F5A4BCD19C}"/>
              </a:ext>
            </a:extLst>
          </p:cNvPr>
          <p:cNvSpPr/>
          <p:nvPr/>
        </p:nvSpPr>
        <p:spPr bwMode="white">
          <a:xfrm>
            <a:off x="321914" y="2852936"/>
            <a:ext cx="4117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C8369A-9090-F7BB-2377-8B9D4191D9DE}"/>
              </a:ext>
            </a:extLst>
          </p:cNvPr>
          <p:cNvSpPr/>
          <p:nvPr/>
        </p:nvSpPr>
        <p:spPr bwMode="white">
          <a:xfrm>
            <a:off x="321914" y="3698711"/>
            <a:ext cx="57740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19EFB4-6295-2329-26A6-77CDD69D8B21}"/>
              </a:ext>
            </a:extLst>
          </p:cNvPr>
          <p:cNvSpPr/>
          <p:nvPr/>
        </p:nvSpPr>
        <p:spPr bwMode="white">
          <a:xfrm>
            <a:off x="321914" y="4581129"/>
            <a:ext cx="9878542" cy="12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43A92C-96E8-0D00-71D4-064BC90801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1484784"/>
            <a:ext cx="5415690" cy="149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1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5CC4BBB-B91D-B734-D063-287AA806EE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017395"/>
            <a:ext cx="10800000" cy="427252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3B0AD7-55A8-5A28-3F07-F529C290C9FE}"/>
              </a:ext>
            </a:extLst>
          </p:cNvPr>
          <p:cNvSpPr/>
          <p:nvPr/>
        </p:nvSpPr>
        <p:spPr bwMode="white">
          <a:xfrm>
            <a:off x="5231904" y="4077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E72D247-5E3B-EB92-8BAF-C83AA9BE40F7}"/>
              </a:ext>
            </a:extLst>
          </p:cNvPr>
          <p:cNvSpPr/>
          <p:nvPr/>
        </p:nvSpPr>
        <p:spPr bwMode="white">
          <a:xfrm>
            <a:off x="7608168" y="2708920"/>
            <a:ext cx="504056" cy="6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D4A27-BFAD-2450-5C09-9A400B5D0340}"/>
              </a:ext>
            </a:extLst>
          </p:cNvPr>
          <p:cNvSpPr/>
          <p:nvPr/>
        </p:nvSpPr>
        <p:spPr bwMode="white">
          <a:xfrm>
            <a:off x="8089592" y="4365105"/>
            <a:ext cx="598696" cy="66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8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CDDD5-9D51-DDE2-1A36-E197CF8C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003B9-ECD4-78C0-5E85-CD7ECEB3F069}"/>
              </a:ext>
            </a:extLst>
          </p:cNvPr>
          <p:cNvSpPr/>
          <p:nvPr/>
        </p:nvSpPr>
        <p:spPr bwMode="white">
          <a:xfrm>
            <a:off x="10433652" y="1023820"/>
            <a:ext cx="371335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EE24B-B82A-BB01-B759-80D577C76336}"/>
              </a:ext>
            </a:extLst>
          </p:cNvPr>
          <p:cNvSpPr/>
          <p:nvPr/>
        </p:nvSpPr>
        <p:spPr bwMode="white">
          <a:xfrm>
            <a:off x="10395566" y="2919228"/>
            <a:ext cx="43798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62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D8B68-98BF-821D-94B1-DA7389B92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79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CE8EB-F8F2-1BFB-3515-E0C4CEC826BA}"/>
              </a:ext>
            </a:extLst>
          </p:cNvPr>
          <p:cNvSpPr/>
          <p:nvPr/>
        </p:nvSpPr>
        <p:spPr bwMode="white">
          <a:xfrm>
            <a:off x="7653400" y="1530845"/>
            <a:ext cx="1428212" cy="43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13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2BD3C-91E3-1CDB-4C4A-E787702CF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182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F7DFD-F9F9-3F56-A5C4-D07542BA5B77}"/>
              </a:ext>
            </a:extLst>
          </p:cNvPr>
          <p:cNvSpPr/>
          <p:nvPr/>
        </p:nvSpPr>
        <p:spPr bwMode="white">
          <a:xfrm>
            <a:off x="767408" y="3053140"/>
            <a:ext cx="6192688" cy="10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F55E7D-791E-B89A-31DC-388720CAE861}"/>
              </a:ext>
            </a:extLst>
          </p:cNvPr>
          <p:cNvSpPr/>
          <p:nvPr/>
        </p:nvSpPr>
        <p:spPr bwMode="white">
          <a:xfrm>
            <a:off x="767407" y="4293096"/>
            <a:ext cx="388843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FB48AE-E45E-71A0-CD57-A32DDF19BEB1}"/>
              </a:ext>
            </a:extLst>
          </p:cNvPr>
          <p:cNvSpPr/>
          <p:nvPr/>
        </p:nvSpPr>
        <p:spPr bwMode="white">
          <a:xfrm>
            <a:off x="767408" y="5589240"/>
            <a:ext cx="36004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4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6E511-8938-666A-77DF-36C05F391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8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BD9D6-0DFF-99FD-0EC6-1767DC2FDA66}"/>
              </a:ext>
            </a:extLst>
          </p:cNvPr>
          <p:cNvSpPr/>
          <p:nvPr/>
        </p:nvSpPr>
        <p:spPr bwMode="white">
          <a:xfrm>
            <a:off x="263353" y="2090884"/>
            <a:ext cx="6696744" cy="112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A5EDCA6-AD2C-92FF-844F-4A05899B5352}"/>
              </a:ext>
            </a:extLst>
          </p:cNvPr>
          <p:cNvSpPr/>
          <p:nvPr/>
        </p:nvSpPr>
        <p:spPr bwMode="white">
          <a:xfrm>
            <a:off x="263354" y="3429000"/>
            <a:ext cx="489654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1C1340C-45E2-1B9E-A0DC-AE696FFD0F99}"/>
              </a:ext>
            </a:extLst>
          </p:cNvPr>
          <p:cNvSpPr/>
          <p:nvPr/>
        </p:nvSpPr>
        <p:spPr bwMode="white">
          <a:xfrm>
            <a:off x="263354" y="4853735"/>
            <a:ext cx="6696744" cy="36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3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4F25C-4019-CAB4-D1AD-CEDA1B664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0A407-D704-9C19-0F01-1742310D1A06}"/>
              </a:ext>
            </a:extLst>
          </p:cNvPr>
          <p:cNvSpPr/>
          <p:nvPr/>
        </p:nvSpPr>
        <p:spPr bwMode="white">
          <a:xfrm>
            <a:off x="10490780" y="3914772"/>
            <a:ext cx="342770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21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77E45-DD86-2199-7354-535FFE453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577A9-52A1-1975-B492-ED053EEBB1B6}"/>
              </a:ext>
            </a:extLst>
          </p:cNvPr>
          <p:cNvSpPr/>
          <p:nvPr/>
        </p:nvSpPr>
        <p:spPr bwMode="white">
          <a:xfrm>
            <a:off x="10395566" y="1310278"/>
            <a:ext cx="428463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8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54180-5D38-B7BE-14CA-B264184B5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1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8B317-571B-DEB0-92C8-5AC036048CF2}"/>
              </a:ext>
            </a:extLst>
          </p:cNvPr>
          <p:cNvSpPr/>
          <p:nvPr/>
        </p:nvSpPr>
        <p:spPr bwMode="white">
          <a:xfrm>
            <a:off x="10433652" y="2692701"/>
            <a:ext cx="371335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DA4DF5-6E49-EB26-02C6-123363E1C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156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6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2024-10-01T00:32:46Z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