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3" r:id="rId3"/>
    <p:sldId id="351" r:id="rId4"/>
    <p:sldId id="350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60"/>
  </p:normalViewPr>
  <p:slideViewPr>
    <p:cSldViewPr showGuides="1">
      <p:cViewPr>
        <p:scale>
          <a:sx n="75" d="100"/>
          <a:sy n="75" d="100"/>
        </p:scale>
        <p:origin x="7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89DE39-17C0-2151-81AB-E497EA91D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573" y="3067031"/>
            <a:ext cx="5924854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58544-97EC-DDB0-EF3D-FDBCCECF2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9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48CB5-5530-0CA0-303A-4BF2C4B76F31}"/>
              </a:ext>
            </a:extLst>
          </p:cNvPr>
          <p:cNvSpPr/>
          <p:nvPr/>
        </p:nvSpPr>
        <p:spPr bwMode="white">
          <a:xfrm>
            <a:off x="1454962" y="5443016"/>
            <a:ext cx="1142569" cy="5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3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8D85C-A7A8-51B5-CE96-AF8E5AA59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6A0714-6F85-83A3-276C-2F4176131312}"/>
              </a:ext>
            </a:extLst>
          </p:cNvPr>
          <p:cNvSpPr/>
          <p:nvPr/>
        </p:nvSpPr>
        <p:spPr bwMode="white">
          <a:xfrm>
            <a:off x="1188362" y="4869160"/>
            <a:ext cx="778795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9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EE61E-AD79-0669-59AE-1E4AC4AAC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484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5D0DA58-FACB-12B6-FA3E-CE2967180A3D}"/>
              </a:ext>
            </a:extLst>
          </p:cNvPr>
          <p:cNvSpPr/>
          <p:nvPr/>
        </p:nvSpPr>
        <p:spPr bwMode="white">
          <a:xfrm>
            <a:off x="321914" y="2420888"/>
            <a:ext cx="3901878" cy="13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9D77E-1A27-C732-44FE-1F8F0B104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7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E3DC5-D1FA-6591-0496-A9D889959AA2}"/>
              </a:ext>
            </a:extLst>
          </p:cNvPr>
          <p:cNvSpPr/>
          <p:nvPr/>
        </p:nvSpPr>
        <p:spPr bwMode="white">
          <a:xfrm>
            <a:off x="7310629" y="3168171"/>
            <a:ext cx="1713853" cy="11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9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E5E03-26CF-6B78-8642-AC70FF48B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2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C2398-2D05-07F8-FCF6-8DD7513C39F1}"/>
              </a:ext>
            </a:extLst>
          </p:cNvPr>
          <p:cNvSpPr/>
          <p:nvPr/>
        </p:nvSpPr>
        <p:spPr bwMode="white">
          <a:xfrm>
            <a:off x="4871864" y="1772816"/>
            <a:ext cx="19442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3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06A20-6281-0420-919C-C84CB8915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120376" cy="46810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A9172-503E-A11C-1F8D-9BB27A120FFD}"/>
              </a:ext>
            </a:extLst>
          </p:cNvPr>
          <p:cNvSpPr/>
          <p:nvPr/>
        </p:nvSpPr>
        <p:spPr bwMode="white">
          <a:xfrm>
            <a:off x="8400256" y="3437720"/>
            <a:ext cx="489078" cy="45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D6B46A-3DDA-BC90-3AD5-7BA2852A2C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/>
          <a:stretch/>
        </p:blipFill>
        <p:spPr>
          <a:xfrm>
            <a:off x="9264352" y="3809329"/>
            <a:ext cx="2804063" cy="312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9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95844-0910-DDCB-F8EC-AA4CD1629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3174" cy="36091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469330-E67D-397B-0359-2A5F33254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20047" r="21478"/>
          <a:stretch/>
        </p:blipFill>
        <p:spPr>
          <a:xfrm>
            <a:off x="9192344" y="3720700"/>
            <a:ext cx="2769191" cy="31502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B17AD-8D81-FE6E-4481-840964C215DA}"/>
              </a:ext>
            </a:extLst>
          </p:cNvPr>
          <p:cNvSpPr/>
          <p:nvPr/>
        </p:nvSpPr>
        <p:spPr bwMode="white">
          <a:xfrm>
            <a:off x="9480376" y="2708921"/>
            <a:ext cx="648072" cy="64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0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14AA2-47A4-E0C0-EBA5-7CD9AAFE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640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813CF3-FA5F-5AB1-5E35-5C36FAB61699}"/>
              </a:ext>
            </a:extLst>
          </p:cNvPr>
          <p:cNvSpPr/>
          <p:nvPr/>
        </p:nvSpPr>
        <p:spPr bwMode="white">
          <a:xfrm>
            <a:off x="6456040" y="5517232"/>
            <a:ext cx="129614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5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264F8-F14F-7A25-F3A4-AE8F4633A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75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37DB73-0F5F-6EAA-FADA-5BF1F56C89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2780928"/>
            <a:ext cx="2952902" cy="382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51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7651B-6A41-95CD-FCB3-AB4F6F7DE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425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2AFC5E-FD11-7014-4332-ADEC9EF26541}"/>
              </a:ext>
            </a:extLst>
          </p:cNvPr>
          <p:cNvSpPr/>
          <p:nvPr/>
        </p:nvSpPr>
        <p:spPr bwMode="white">
          <a:xfrm>
            <a:off x="321914" y="1772816"/>
            <a:ext cx="7646294" cy="142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386681-FE2D-0910-2738-5EB8FB22560F}"/>
              </a:ext>
            </a:extLst>
          </p:cNvPr>
          <p:cNvSpPr/>
          <p:nvPr/>
        </p:nvSpPr>
        <p:spPr bwMode="white">
          <a:xfrm>
            <a:off x="321914" y="3662523"/>
            <a:ext cx="5400000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5C9430-11E4-01C7-2B07-68B70E49D28E}"/>
              </a:ext>
            </a:extLst>
          </p:cNvPr>
          <p:cNvSpPr/>
          <p:nvPr/>
        </p:nvSpPr>
        <p:spPr bwMode="white">
          <a:xfrm>
            <a:off x="321914" y="4443650"/>
            <a:ext cx="5400000" cy="4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2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E4D8A-2FA1-430F-196E-C640B59BC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2643"/>
            <a:ext cx="11340000" cy="58647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A48BF-F212-67C3-0BBF-DEDDA233F4D0}"/>
              </a:ext>
            </a:extLst>
          </p:cNvPr>
          <p:cNvSpPr/>
          <p:nvPr/>
        </p:nvSpPr>
        <p:spPr bwMode="white">
          <a:xfrm>
            <a:off x="10433652" y="4811752"/>
            <a:ext cx="42846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0546F9-3FF6-481C-9D9F-B0D86ACE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8" r="64023"/>
          <a:stretch/>
        </p:blipFill>
        <p:spPr>
          <a:xfrm>
            <a:off x="6784736" y="568934"/>
            <a:ext cx="4079816" cy="342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94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C4168-74B9-3DB6-0E7E-21287FE9F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19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039603-9D3C-D4A6-5AF2-98C455AA81DB}"/>
              </a:ext>
            </a:extLst>
          </p:cNvPr>
          <p:cNvSpPr/>
          <p:nvPr/>
        </p:nvSpPr>
        <p:spPr bwMode="white">
          <a:xfrm>
            <a:off x="464735" y="2032038"/>
            <a:ext cx="5559258" cy="11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2196FB-711F-36D7-07AE-056E17016FF1}"/>
              </a:ext>
            </a:extLst>
          </p:cNvPr>
          <p:cNvSpPr/>
          <p:nvPr/>
        </p:nvSpPr>
        <p:spPr bwMode="white">
          <a:xfrm>
            <a:off x="464734" y="3501008"/>
            <a:ext cx="5559258" cy="11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4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47407-2DFD-5CD2-4E4F-69B5AAD9C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7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3081B8-83E9-BFA0-F613-CD441CBA5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181" y="3861048"/>
            <a:ext cx="3099637" cy="252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22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BBAD5-9310-A531-7B26-3ABC3CF3F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7330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36637-6F07-9DD7-C697-997944FD8918}"/>
              </a:ext>
            </a:extLst>
          </p:cNvPr>
          <p:cNvSpPr/>
          <p:nvPr/>
        </p:nvSpPr>
        <p:spPr bwMode="white">
          <a:xfrm>
            <a:off x="327833" y="1757199"/>
            <a:ext cx="3607927" cy="89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06C6D0-0D7C-5F3A-E1A6-F71733D183D8}"/>
              </a:ext>
            </a:extLst>
          </p:cNvPr>
          <p:cNvSpPr/>
          <p:nvPr/>
        </p:nvSpPr>
        <p:spPr bwMode="white">
          <a:xfrm>
            <a:off x="327834" y="2650965"/>
            <a:ext cx="54801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B27A32-BD66-DD73-C4BA-2E9F27EB6528}"/>
              </a:ext>
            </a:extLst>
          </p:cNvPr>
          <p:cNvSpPr/>
          <p:nvPr/>
        </p:nvSpPr>
        <p:spPr bwMode="white">
          <a:xfrm>
            <a:off x="327834" y="3573016"/>
            <a:ext cx="54801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E5F753-61C9-B89D-D68C-B0C647845382}"/>
              </a:ext>
            </a:extLst>
          </p:cNvPr>
          <p:cNvSpPr/>
          <p:nvPr/>
        </p:nvSpPr>
        <p:spPr bwMode="white">
          <a:xfrm>
            <a:off x="327834" y="4182841"/>
            <a:ext cx="5480134" cy="6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7EC0EE5-48FE-5C01-5EDC-98B05330F7D4}"/>
              </a:ext>
            </a:extLst>
          </p:cNvPr>
          <p:cNvSpPr/>
          <p:nvPr/>
        </p:nvSpPr>
        <p:spPr bwMode="white">
          <a:xfrm>
            <a:off x="327833" y="4955016"/>
            <a:ext cx="5480134" cy="53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07C92D0-9057-9428-6668-A15591450AE2}"/>
              </a:ext>
            </a:extLst>
          </p:cNvPr>
          <p:cNvSpPr/>
          <p:nvPr/>
        </p:nvSpPr>
        <p:spPr bwMode="white">
          <a:xfrm>
            <a:off x="327832" y="5784952"/>
            <a:ext cx="6848287" cy="98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2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23" grpId="0" animBg="1"/>
      <p:bldP spid="26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C47C6-6B13-D943-022B-516E3C899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83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966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55EAE-F766-CA09-7B5C-984C2E3D6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05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97EAD-EBBD-2E45-2A14-AFE4EE7ED416}"/>
              </a:ext>
            </a:extLst>
          </p:cNvPr>
          <p:cNvSpPr/>
          <p:nvPr/>
        </p:nvSpPr>
        <p:spPr bwMode="white">
          <a:xfrm>
            <a:off x="321912" y="1844824"/>
            <a:ext cx="7214248" cy="119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0AF13B-AB2A-C70E-A1EB-E4C25D0F4C4D}"/>
              </a:ext>
            </a:extLst>
          </p:cNvPr>
          <p:cNvSpPr/>
          <p:nvPr/>
        </p:nvSpPr>
        <p:spPr bwMode="white">
          <a:xfrm>
            <a:off x="321912" y="3309952"/>
            <a:ext cx="8366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A51BAD-2ABF-BD89-E17F-69E86AAB3466}"/>
              </a:ext>
            </a:extLst>
          </p:cNvPr>
          <p:cNvSpPr/>
          <p:nvPr/>
        </p:nvSpPr>
        <p:spPr bwMode="white">
          <a:xfrm>
            <a:off x="321912" y="4149080"/>
            <a:ext cx="8942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DD22BE6-1AF7-24C4-CF42-971D2C3A3A37}"/>
              </a:ext>
            </a:extLst>
          </p:cNvPr>
          <p:cNvSpPr/>
          <p:nvPr/>
        </p:nvSpPr>
        <p:spPr bwMode="white">
          <a:xfrm>
            <a:off x="321914" y="5114709"/>
            <a:ext cx="5400000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04AA4F-868D-8DFD-B5A4-3DCCB6599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9532" y="899716"/>
            <a:ext cx="3138554" cy="22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9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26001-2768-78E6-C008-50F8E727D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1CC95-1B0E-00E9-9DA2-88B21E78CB7F}"/>
              </a:ext>
            </a:extLst>
          </p:cNvPr>
          <p:cNvSpPr/>
          <p:nvPr/>
        </p:nvSpPr>
        <p:spPr bwMode="white">
          <a:xfrm>
            <a:off x="321912" y="1700808"/>
            <a:ext cx="7934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E7092AE-0224-0EE6-633B-E3EE2EB68AD5}"/>
              </a:ext>
            </a:extLst>
          </p:cNvPr>
          <p:cNvSpPr/>
          <p:nvPr/>
        </p:nvSpPr>
        <p:spPr bwMode="white">
          <a:xfrm>
            <a:off x="321912" y="2759080"/>
            <a:ext cx="4117904" cy="102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FB990F2-C59D-47C3-DC2B-73A6974BB4B9}"/>
              </a:ext>
            </a:extLst>
          </p:cNvPr>
          <p:cNvSpPr/>
          <p:nvPr/>
        </p:nvSpPr>
        <p:spPr bwMode="white">
          <a:xfrm>
            <a:off x="321912" y="4098921"/>
            <a:ext cx="7934328" cy="97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CA59DAD-DBFD-3114-75A1-D76743E966BB}"/>
              </a:ext>
            </a:extLst>
          </p:cNvPr>
          <p:cNvSpPr/>
          <p:nvPr/>
        </p:nvSpPr>
        <p:spPr bwMode="white">
          <a:xfrm>
            <a:off x="321912" y="5445224"/>
            <a:ext cx="5054008" cy="106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CB0942-E7A5-9562-BAEC-0A2F3F24F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2689" y="1700808"/>
            <a:ext cx="3138554" cy="2219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F02AA-1139-E1FF-057A-DD4820EEAEB8}"/>
              </a:ext>
            </a:extLst>
          </p:cNvPr>
          <p:cNvSpPr/>
          <p:nvPr/>
        </p:nvSpPr>
        <p:spPr bwMode="white">
          <a:xfrm>
            <a:off x="4439816" y="2759080"/>
            <a:ext cx="3024336" cy="102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34" grpId="0" animBg="1"/>
      <p:bldP spid="39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5B3F3-7539-1270-06D7-C544360A1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21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B323C-1723-D021-5AE4-8900D69BB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D2438-A04F-1346-D21F-BF0E48631EF2}"/>
              </a:ext>
            </a:extLst>
          </p:cNvPr>
          <p:cNvSpPr/>
          <p:nvPr/>
        </p:nvSpPr>
        <p:spPr bwMode="white">
          <a:xfrm>
            <a:off x="7177329" y="2548122"/>
            <a:ext cx="34277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7C94CB-EF9C-5E3E-11B6-41FFC3A56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4" r="13551"/>
          <a:stretch/>
        </p:blipFill>
        <p:spPr>
          <a:xfrm>
            <a:off x="4187787" y="3238092"/>
            <a:ext cx="3816425" cy="365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232ED-4EC1-4EA1-442A-F073EB34C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2DA7B-A567-8386-7BDD-7738F57A1F06}"/>
              </a:ext>
            </a:extLst>
          </p:cNvPr>
          <p:cNvSpPr/>
          <p:nvPr/>
        </p:nvSpPr>
        <p:spPr bwMode="white">
          <a:xfrm>
            <a:off x="5879976" y="2204865"/>
            <a:ext cx="136815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A34D77-F4B7-ADC0-4C20-0DB6667FB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1" r="67616"/>
          <a:stretch/>
        </p:blipFill>
        <p:spPr>
          <a:xfrm>
            <a:off x="8174648" y="3140968"/>
            <a:ext cx="3672408" cy="35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9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0E523-0644-132A-5F86-369E0A048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002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ACAEF-F2EE-0EEB-64F5-975C061B69D9}"/>
              </a:ext>
            </a:extLst>
          </p:cNvPr>
          <p:cNvSpPr/>
          <p:nvPr/>
        </p:nvSpPr>
        <p:spPr bwMode="white">
          <a:xfrm>
            <a:off x="8508074" y="2708920"/>
            <a:ext cx="720080" cy="58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9AD43F-F20B-3D9C-D7C7-1C34CCB54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16399"/>
          <a:stretch/>
        </p:blipFill>
        <p:spPr>
          <a:xfrm>
            <a:off x="8480979" y="3415680"/>
            <a:ext cx="3644296" cy="380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0B74E-47C1-7574-D295-C0CD10CBE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65C05-92CD-87D3-ABCC-78305FCEF725}"/>
              </a:ext>
            </a:extLst>
          </p:cNvPr>
          <p:cNvSpPr/>
          <p:nvPr/>
        </p:nvSpPr>
        <p:spPr bwMode="white">
          <a:xfrm>
            <a:off x="10452695" y="2626516"/>
            <a:ext cx="342770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2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428EE-D218-F07C-C813-795719BEF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6379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B9DF9-E9B3-0F76-7DFE-D9A7D77F32B5}"/>
              </a:ext>
            </a:extLst>
          </p:cNvPr>
          <p:cNvSpPr/>
          <p:nvPr/>
        </p:nvSpPr>
        <p:spPr bwMode="white">
          <a:xfrm>
            <a:off x="4439816" y="3068960"/>
            <a:ext cx="864096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DF2A91-5ADF-B901-FB31-AEA53D8F9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/>
          <a:stretch/>
        </p:blipFill>
        <p:spPr>
          <a:xfrm>
            <a:off x="6672064" y="2924944"/>
            <a:ext cx="2957094" cy="363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00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8F2E9-37FF-407B-938C-41A38DE33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10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0027D-E868-1251-3B0F-468A7209CA2E}"/>
              </a:ext>
            </a:extLst>
          </p:cNvPr>
          <p:cNvSpPr/>
          <p:nvPr/>
        </p:nvSpPr>
        <p:spPr bwMode="white">
          <a:xfrm>
            <a:off x="8743798" y="3652107"/>
            <a:ext cx="363482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AFCF48-F657-7445-9B46-B698EE8F9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28464"/>
          <a:stretch/>
        </p:blipFill>
        <p:spPr>
          <a:xfrm>
            <a:off x="8888590" y="2420888"/>
            <a:ext cx="2952328" cy="457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2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F6570-7F1F-4C1A-1C94-400D97CE3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1D390-1B67-98F0-BBF3-C4041A92B628}"/>
              </a:ext>
            </a:extLst>
          </p:cNvPr>
          <p:cNvSpPr/>
          <p:nvPr/>
        </p:nvSpPr>
        <p:spPr bwMode="white">
          <a:xfrm>
            <a:off x="1199456" y="2132857"/>
            <a:ext cx="19442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8F33D4-87B3-EEB8-FB7B-7BA3DEC667BD}"/>
              </a:ext>
            </a:extLst>
          </p:cNvPr>
          <p:cNvSpPr/>
          <p:nvPr/>
        </p:nvSpPr>
        <p:spPr bwMode="white">
          <a:xfrm>
            <a:off x="5519936" y="2292489"/>
            <a:ext cx="1512168" cy="120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10B67C-A689-3834-FE43-82170906D006}"/>
              </a:ext>
            </a:extLst>
          </p:cNvPr>
          <p:cNvSpPr/>
          <p:nvPr/>
        </p:nvSpPr>
        <p:spPr bwMode="white">
          <a:xfrm>
            <a:off x="9567204" y="2693068"/>
            <a:ext cx="323726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2024-10-01T00:28:31Z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