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4"/>
  </p:notesMasterIdLst>
  <p:handoutMasterIdLst>
    <p:handoutMasterId r:id="rId35"/>
  </p:handoutMasterIdLst>
  <p:sldIdLst>
    <p:sldId id="302" r:id="rId2"/>
    <p:sldId id="355" r:id="rId3"/>
    <p:sldId id="354" r:id="rId4"/>
    <p:sldId id="353" r:id="rId5"/>
    <p:sldId id="352" r:id="rId6"/>
    <p:sldId id="351" r:id="rId7"/>
    <p:sldId id="350" r:id="rId8"/>
    <p:sldId id="349" r:id="rId9"/>
    <p:sldId id="348" r:id="rId10"/>
    <p:sldId id="347" r:id="rId11"/>
    <p:sldId id="346" r:id="rId12"/>
    <p:sldId id="345" r:id="rId13"/>
    <p:sldId id="344" r:id="rId14"/>
    <p:sldId id="343" r:id="rId15"/>
    <p:sldId id="342" r:id="rId16"/>
    <p:sldId id="341" r:id="rId17"/>
    <p:sldId id="340" r:id="rId18"/>
    <p:sldId id="339" r:id="rId19"/>
    <p:sldId id="338" r:id="rId20"/>
    <p:sldId id="337" r:id="rId21"/>
    <p:sldId id="336" r:id="rId22"/>
    <p:sldId id="335" r:id="rId23"/>
    <p:sldId id="334" r:id="rId24"/>
    <p:sldId id="333" r:id="rId25"/>
    <p:sldId id="332" r:id="rId26"/>
    <p:sldId id="331" r:id="rId27"/>
    <p:sldId id="330" r:id="rId28"/>
    <p:sldId id="329" r:id="rId29"/>
    <p:sldId id="328" r:id="rId30"/>
    <p:sldId id="327" r:id="rId31"/>
    <p:sldId id="326" r:id="rId32"/>
    <p:sldId id="325" r:id="rId33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677" autoAdjust="0"/>
    <p:restoredTop sz="94660"/>
  </p:normalViewPr>
  <p:slideViewPr>
    <p:cSldViewPr showGuides="1">
      <p:cViewPr>
        <p:scale>
          <a:sx n="75" d="100"/>
          <a:sy n="75" d="100"/>
        </p:scale>
        <p:origin x="616" y="62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handoutMaster" Target="handoutMasters/handoutMaster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2024/10/1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2024/10/1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2308F67A-9120-5707-8194-0D7A0B22FBB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6000" y="3193181"/>
            <a:ext cx="10800000" cy="41779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E04B40E-879A-D4D4-82EF-93ADE89CCB0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45866"/>
          </a:xfrm>
          <a:prstGeom prst="rect">
            <a:avLst/>
          </a:prstGeom>
        </p:spPr>
      </p:pic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918D9C07-1922-6E13-3BD1-340741772BCC}"/>
              </a:ext>
            </a:extLst>
          </p:cNvPr>
          <p:cNvSpPr/>
          <p:nvPr/>
        </p:nvSpPr>
        <p:spPr bwMode="white">
          <a:xfrm>
            <a:off x="321913" y="1844757"/>
            <a:ext cx="5342039" cy="9819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DEEE3258-806E-D918-A19F-A697AA6B8663}"/>
              </a:ext>
            </a:extLst>
          </p:cNvPr>
          <p:cNvSpPr/>
          <p:nvPr/>
        </p:nvSpPr>
        <p:spPr bwMode="white">
          <a:xfrm>
            <a:off x="321913" y="3284984"/>
            <a:ext cx="5054007" cy="9819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CC582C9F-C44E-5618-F999-034AD072F129}"/>
              </a:ext>
            </a:extLst>
          </p:cNvPr>
          <p:cNvSpPr/>
          <p:nvPr/>
        </p:nvSpPr>
        <p:spPr bwMode="white">
          <a:xfrm>
            <a:off x="321914" y="4657947"/>
            <a:ext cx="5400000" cy="4196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6D4D9491-B015-2A4E-1995-C29B1A7D3D98}"/>
              </a:ext>
            </a:extLst>
          </p:cNvPr>
          <p:cNvSpPr/>
          <p:nvPr/>
        </p:nvSpPr>
        <p:spPr bwMode="white">
          <a:xfrm>
            <a:off x="321913" y="5468672"/>
            <a:ext cx="5400000" cy="4673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205C2CB9-B1BD-8E3D-5B17-D7569970749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32304" y="764704"/>
            <a:ext cx="3078318" cy="30830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67762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9" grpId="0" animBg="1"/>
      <p:bldP spid="2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CFC4140-E548-FDED-837B-5C6DDB92685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75728"/>
          </a:xfrm>
          <a:prstGeom prst="rect">
            <a:avLst/>
          </a:prstGeom>
        </p:spPr>
      </p:pic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603B56A4-E212-B6D9-BAFA-B4B4D37E91A8}"/>
              </a:ext>
            </a:extLst>
          </p:cNvPr>
          <p:cNvSpPr/>
          <p:nvPr/>
        </p:nvSpPr>
        <p:spPr bwMode="white">
          <a:xfrm>
            <a:off x="321914" y="2348880"/>
            <a:ext cx="2677742" cy="1080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4979B799-ADF4-0625-4311-CDCA7B461CFF}"/>
              </a:ext>
            </a:extLst>
          </p:cNvPr>
          <p:cNvSpPr/>
          <p:nvPr/>
        </p:nvSpPr>
        <p:spPr bwMode="white">
          <a:xfrm>
            <a:off x="321914" y="3899690"/>
            <a:ext cx="1970931" cy="3523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385F844E-7F3A-AAAD-B921-4CA9BBE3D5B1}"/>
              </a:ext>
            </a:extLst>
          </p:cNvPr>
          <p:cNvSpPr/>
          <p:nvPr/>
        </p:nvSpPr>
        <p:spPr bwMode="white">
          <a:xfrm>
            <a:off x="321914" y="4737698"/>
            <a:ext cx="5693803" cy="3618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5B6F259C-2ECB-0A7A-0826-7F8E216C951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12224" y="804373"/>
            <a:ext cx="3078318" cy="30830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94317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4" grpId="0" animBg="1"/>
      <p:bldP spid="2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7B5873A-7213-F823-531A-4E2E1CF12B3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48277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26F89E7-EFA0-0829-1D56-A7CD64D2E491}"/>
              </a:ext>
            </a:extLst>
          </p:cNvPr>
          <p:cNvSpPr/>
          <p:nvPr/>
        </p:nvSpPr>
        <p:spPr bwMode="white">
          <a:xfrm>
            <a:off x="321912" y="1685031"/>
            <a:ext cx="8222359" cy="9659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01810345-9A52-3847-FA12-687937B4FFE5}"/>
              </a:ext>
            </a:extLst>
          </p:cNvPr>
          <p:cNvSpPr/>
          <p:nvPr/>
        </p:nvSpPr>
        <p:spPr bwMode="white">
          <a:xfrm>
            <a:off x="321914" y="2800455"/>
            <a:ext cx="9374486" cy="11326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>
            <a:extLst>
              <a:ext uri="{FF2B5EF4-FFF2-40B4-BE49-F238E27FC236}">
                <a16:creationId xmlns:a16="http://schemas.microsoft.com/office/drawing/2014/main" id="{0587D349-5254-1B82-FA9B-0A01FE33BF15}"/>
              </a:ext>
            </a:extLst>
          </p:cNvPr>
          <p:cNvSpPr/>
          <p:nvPr/>
        </p:nvSpPr>
        <p:spPr bwMode="white">
          <a:xfrm>
            <a:off x="321914" y="4149080"/>
            <a:ext cx="6134126" cy="1152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D43373B6-B281-A244-BA9F-E35181B0473B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226319" y="4005064"/>
            <a:ext cx="2643767" cy="26478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66175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7" grpId="0" animBg="1"/>
      <p:bldP spid="3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6BF9E01-742E-5FF1-D8D4-27F31AF7453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22785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58AF787E-896E-7384-4447-52D86B66318A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968208" y="3933056"/>
            <a:ext cx="3456384" cy="24626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957067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714D838-D49B-E36B-9592-304672E535F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128488" cy="3818120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FF978EEC-9EC8-0593-4912-980E8911878F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015880" y="4077072"/>
            <a:ext cx="3456384" cy="24626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373168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090774D-9F00-00B4-6862-235514EE697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61250"/>
          </a:xfrm>
          <a:prstGeom prst="rect">
            <a:avLst/>
          </a:prstGeom>
        </p:spPr>
      </p:pic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2EC844F6-4AFB-7302-9B5B-4A703C49D6C4}"/>
              </a:ext>
            </a:extLst>
          </p:cNvPr>
          <p:cNvSpPr/>
          <p:nvPr/>
        </p:nvSpPr>
        <p:spPr bwMode="white">
          <a:xfrm>
            <a:off x="321912" y="1757771"/>
            <a:ext cx="5342040" cy="7587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A6E8859A-2B29-CB01-4E7B-491982064235}"/>
              </a:ext>
            </a:extLst>
          </p:cNvPr>
          <p:cNvSpPr/>
          <p:nvPr/>
        </p:nvSpPr>
        <p:spPr bwMode="white">
          <a:xfrm>
            <a:off x="321912" y="2636912"/>
            <a:ext cx="5342040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46395FD4-9FD7-9F53-68BC-E39C1C9013A5}"/>
              </a:ext>
            </a:extLst>
          </p:cNvPr>
          <p:cNvSpPr/>
          <p:nvPr/>
        </p:nvSpPr>
        <p:spPr bwMode="white">
          <a:xfrm>
            <a:off x="321912" y="3544620"/>
            <a:ext cx="5342040" cy="537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>
            <a:extLst>
              <a:ext uri="{FF2B5EF4-FFF2-40B4-BE49-F238E27FC236}">
                <a16:creationId xmlns:a16="http://schemas.microsoft.com/office/drawing/2014/main" id="{4713DCCC-6E9D-FC68-169D-AB73242D48BD}"/>
              </a:ext>
            </a:extLst>
          </p:cNvPr>
          <p:cNvSpPr/>
          <p:nvPr/>
        </p:nvSpPr>
        <p:spPr bwMode="white">
          <a:xfrm>
            <a:off x="321912" y="4395285"/>
            <a:ext cx="5342040" cy="5216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>
            <a:extLst>
              <a:ext uri="{FF2B5EF4-FFF2-40B4-BE49-F238E27FC236}">
                <a16:creationId xmlns:a16="http://schemas.microsoft.com/office/drawing/2014/main" id="{57280EEF-B7B0-6C55-4472-206CA3B179CE}"/>
              </a:ext>
            </a:extLst>
          </p:cNvPr>
          <p:cNvSpPr/>
          <p:nvPr/>
        </p:nvSpPr>
        <p:spPr bwMode="white">
          <a:xfrm>
            <a:off x="321912" y="5157229"/>
            <a:ext cx="8294367" cy="6638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0FE07683-35F1-6120-4C1B-1F0BD058076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17154" y="1053304"/>
            <a:ext cx="4001556" cy="28510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03973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24" grpId="0" animBg="1"/>
      <p:bldP spid="28" grpId="0" animBg="1"/>
      <p:bldP spid="32" grpId="0" animBg="1"/>
      <p:bldP spid="3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73D4547-D853-CB59-09AB-DE43D3E03EE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188331"/>
          </a:xfrm>
          <a:prstGeom prst="rect">
            <a:avLst/>
          </a:prstGeom>
        </p:spPr>
      </p:pic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B34FBA59-A8D3-31C8-1B3C-2F9AD6420E51}"/>
              </a:ext>
            </a:extLst>
          </p:cNvPr>
          <p:cNvSpPr/>
          <p:nvPr/>
        </p:nvSpPr>
        <p:spPr bwMode="white">
          <a:xfrm>
            <a:off x="321914" y="1484784"/>
            <a:ext cx="2461718" cy="864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81F70B6B-A7CC-1C74-FBB6-219092BE4B31}"/>
              </a:ext>
            </a:extLst>
          </p:cNvPr>
          <p:cNvSpPr/>
          <p:nvPr/>
        </p:nvSpPr>
        <p:spPr bwMode="white">
          <a:xfrm>
            <a:off x="321914" y="2564904"/>
            <a:ext cx="4621958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E3CACB52-634C-6D9E-FBB5-1854DDDE23F7}"/>
              </a:ext>
            </a:extLst>
          </p:cNvPr>
          <p:cNvSpPr/>
          <p:nvPr/>
        </p:nvSpPr>
        <p:spPr bwMode="white">
          <a:xfrm>
            <a:off x="321914" y="3534669"/>
            <a:ext cx="2370831" cy="3531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5F9A0165-2188-D7B9-F1EF-A98F4E81C7E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55408" y="1073017"/>
            <a:ext cx="3482678" cy="2481347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ED8CFF0-ADC0-6641-C3C0-63BA82A087D1}"/>
              </a:ext>
            </a:extLst>
          </p:cNvPr>
          <p:cNvSpPr/>
          <p:nvPr/>
        </p:nvSpPr>
        <p:spPr bwMode="white">
          <a:xfrm>
            <a:off x="2821718" y="1484784"/>
            <a:ext cx="4498418" cy="864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54386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4" grpId="0" animBg="1"/>
      <p:bldP spid="17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8520EF4-1941-91A9-D97C-74F70F087B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78459"/>
          </a:xfrm>
          <a:prstGeom prst="rect">
            <a:avLst/>
          </a:prstGeom>
        </p:spPr>
      </p:pic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FE1969AB-D548-9B80-B766-2BAA0B898CF4}"/>
              </a:ext>
            </a:extLst>
          </p:cNvPr>
          <p:cNvSpPr/>
          <p:nvPr/>
        </p:nvSpPr>
        <p:spPr bwMode="white">
          <a:xfrm>
            <a:off x="321914" y="1742893"/>
            <a:ext cx="2461718" cy="7500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59BB0208-1544-FA6E-21B2-800391852161}"/>
              </a:ext>
            </a:extLst>
          </p:cNvPr>
          <p:cNvSpPr/>
          <p:nvPr/>
        </p:nvSpPr>
        <p:spPr bwMode="white">
          <a:xfrm>
            <a:off x="321914" y="2852936"/>
            <a:ext cx="5198022" cy="100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557BFDB1-1DCB-1599-E7BA-F61D676B5D89}"/>
              </a:ext>
            </a:extLst>
          </p:cNvPr>
          <p:cNvSpPr/>
          <p:nvPr/>
        </p:nvSpPr>
        <p:spPr bwMode="white">
          <a:xfrm>
            <a:off x="321914" y="4220153"/>
            <a:ext cx="4760705" cy="3720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83B30809-5A30-FF56-D49F-08F353E412E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09131" y="1138129"/>
            <a:ext cx="3482678" cy="248134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E113D1F-35BE-DCF0-4D6B-7FEC6BA57D53}"/>
              </a:ext>
            </a:extLst>
          </p:cNvPr>
          <p:cNvSpPr/>
          <p:nvPr/>
        </p:nvSpPr>
        <p:spPr bwMode="white">
          <a:xfrm>
            <a:off x="2855640" y="1742893"/>
            <a:ext cx="2592288" cy="7500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77568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9" grpId="0" animBg="1"/>
      <p:bldP spid="29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582BF1A-CB4E-8AA3-3F62-B9CC1CDAC63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06908"/>
          </a:xfrm>
          <a:prstGeom prst="rect">
            <a:avLst/>
          </a:prstGeom>
        </p:spPr>
      </p:pic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5CAE88B8-1C09-875C-1451-E8A38BFD6E8D}"/>
              </a:ext>
            </a:extLst>
          </p:cNvPr>
          <p:cNvSpPr/>
          <p:nvPr/>
        </p:nvSpPr>
        <p:spPr bwMode="white">
          <a:xfrm>
            <a:off x="321914" y="2348880"/>
            <a:ext cx="2821758" cy="1080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>
            <a:extLst>
              <a:ext uri="{FF2B5EF4-FFF2-40B4-BE49-F238E27FC236}">
                <a16:creationId xmlns:a16="http://schemas.microsoft.com/office/drawing/2014/main" id="{A6500A86-5D9F-8F83-C236-EC6DD160A54C}"/>
              </a:ext>
            </a:extLst>
          </p:cNvPr>
          <p:cNvSpPr/>
          <p:nvPr/>
        </p:nvSpPr>
        <p:spPr bwMode="white">
          <a:xfrm>
            <a:off x="321914" y="3717032"/>
            <a:ext cx="4621958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>
            <a:extLst>
              <a:ext uri="{FF2B5EF4-FFF2-40B4-BE49-F238E27FC236}">
                <a16:creationId xmlns:a16="http://schemas.microsoft.com/office/drawing/2014/main" id="{628E2383-1B15-F84C-D13B-F68C1D556CBE}"/>
              </a:ext>
            </a:extLst>
          </p:cNvPr>
          <p:cNvSpPr/>
          <p:nvPr/>
        </p:nvSpPr>
        <p:spPr bwMode="white">
          <a:xfrm>
            <a:off x="321914" y="4639195"/>
            <a:ext cx="4094206" cy="4006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2A70EDD0-4821-90CB-E9EF-E5F39EC300C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55408" y="1073017"/>
            <a:ext cx="3482678" cy="24813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81175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32" grpId="0" animBg="1"/>
      <p:bldP spid="3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4DC3774-BEE0-F958-F7CC-15D8103759F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338567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BE7A38B-E553-B691-ABB7-47BCBFAF8748}"/>
              </a:ext>
            </a:extLst>
          </p:cNvPr>
          <p:cNvSpPr/>
          <p:nvPr/>
        </p:nvSpPr>
        <p:spPr bwMode="white">
          <a:xfrm>
            <a:off x="321914" y="1844825"/>
            <a:ext cx="2749750" cy="5336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B0AABFD-51C9-6276-A698-75087D9C7851}"/>
              </a:ext>
            </a:extLst>
          </p:cNvPr>
          <p:cNvSpPr/>
          <p:nvPr/>
        </p:nvSpPr>
        <p:spPr bwMode="white">
          <a:xfrm>
            <a:off x="321914" y="2731442"/>
            <a:ext cx="4303677" cy="4387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D21A1561-9E94-07F4-FE49-2323E567463A}"/>
              </a:ext>
            </a:extLst>
          </p:cNvPr>
          <p:cNvSpPr/>
          <p:nvPr/>
        </p:nvSpPr>
        <p:spPr bwMode="white">
          <a:xfrm>
            <a:off x="321914" y="3551776"/>
            <a:ext cx="4246549" cy="457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833E3C9F-9894-DDEA-2BA8-CDE69B6AE76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55408" y="1073017"/>
            <a:ext cx="3482678" cy="24813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98606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FA3F05A-2A34-2B18-C10F-642DE4CFFB6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72423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D0D122BA-D981-21BE-86A1-283CF1CDD993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27848" y="3789040"/>
            <a:ext cx="5256584" cy="26560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926898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B223AE8-2BB8-1C9E-D8C4-DC510FB70F4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764704"/>
            <a:ext cx="10344512" cy="3431251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8D2BDBEE-8FE0-54D2-38AF-9F262B6B3C13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44072" y="3358315"/>
            <a:ext cx="2736304" cy="33643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961688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968A30E-6E30-1009-B0B9-9B0AB1BF2F8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503925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FD8F2C76-22CE-CEE5-D927-6FEF79510F13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27848" y="3284984"/>
            <a:ext cx="2736304" cy="33643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539089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564AFEA-D2F9-ED4F-0E76-1A473ADAFEA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84494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4D219B0-9F33-7DF3-4C6E-20E3F4E7367D}"/>
              </a:ext>
            </a:extLst>
          </p:cNvPr>
          <p:cNvSpPr/>
          <p:nvPr/>
        </p:nvSpPr>
        <p:spPr bwMode="white">
          <a:xfrm>
            <a:off x="321912" y="1976787"/>
            <a:ext cx="3685856" cy="5623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81905A3A-8D14-487F-909C-0E2BE4803C5E}"/>
              </a:ext>
            </a:extLst>
          </p:cNvPr>
          <p:cNvSpPr/>
          <p:nvPr/>
        </p:nvSpPr>
        <p:spPr bwMode="white">
          <a:xfrm>
            <a:off x="321913" y="2850134"/>
            <a:ext cx="3685856" cy="521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42F6EB5E-A23F-DE85-88E7-A1A2677F0987}"/>
              </a:ext>
            </a:extLst>
          </p:cNvPr>
          <p:cNvSpPr/>
          <p:nvPr/>
        </p:nvSpPr>
        <p:spPr bwMode="white">
          <a:xfrm>
            <a:off x="321912" y="3645024"/>
            <a:ext cx="3685856" cy="576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>
            <a:extLst>
              <a:ext uri="{FF2B5EF4-FFF2-40B4-BE49-F238E27FC236}">
                <a16:creationId xmlns:a16="http://schemas.microsoft.com/office/drawing/2014/main" id="{44EDFEB2-93A6-3467-407B-96A0B2F2BE03}"/>
              </a:ext>
            </a:extLst>
          </p:cNvPr>
          <p:cNvSpPr/>
          <p:nvPr/>
        </p:nvSpPr>
        <p:spPr bwMode="white">
          <a:xfrm>
            <a:off x="321913" y="4484747"/>
            <a:ext cx="3685856" cy="576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801A1670-2304-2BB7-26B9-4513AB5D8AC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01608" y="1146176"/>
            <a:ext cx="3168352" cy="3895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97863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4" grpId="0" animBg="1"/>
      <p:bldP spid="27" grpId="0" animBg="1"/>
      <p:bldP spid="30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1B454EE-4776-6262-890E-40F5AF44A11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26339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D649060-B573-1F02-9722-E7008F592938}"/>
              </a:ext>
            </a:extLst>
          </p:cNvPr>
          <p:cNvSpPr/>
          <p:nvPr/>
        </p:nvSpPr>
        <p:spPr bwMode="white">
          <a:xfrm>
            <a:off x="222548" y="1916833"/>
            <a:ext cx="4433292" cy="699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9116A489-CBE4-E1A6-791F-52A6A0EE718B}"/>
              </a:ext>
            </a:extLst>
          </p:cNvPr>
          <p:cNvSpPr/>
          <p:nvPr/>
        </p:nvSpPr>
        <p:spPr bwMode="white">
          <a:xfrm>
            <a:off x="222549" y="2802108"/>
            <a:ext cx="7241604" cy="6268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4E0059B4-5034-5D2B-9183-F486A422E819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616280" y="890872"/>
            <a:ext cx="2780048" cy="3418174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6DF7091-C5B9-C2A0-3790-044FFAF3CC61}"/>
              </a:ext>
            </a:extLst>
          </p:cNvPr>
          <p:cNvSpPr/>
          <p:nvPr/>
        </p:nvSpPr>
        <p:spPr bwMode="white">
          <a:xfrm>
            <a:off x="4655840" y="1863276"/>
            <a:ext cx="2705100" cy="699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37044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1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134D505-876B-B917-EFE5-C1148C28299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92100"/>
          </a:xfrm>
          <a:prstGeom prst="rect">
            <a:avLst/>
          </a:prstGeom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20C67867-DF87-32D4-740D-DD5EBE41B567}"/>
              </a:ext>
            </a:extLst>
          </p:cNvPr>
          <p:cNvSpPr/>
          <p:nvPr/>
        </p:nvSpPr>
        <p:spPr bwMode="white">
          <a:xfrm>
            <a:off x="321912" y="1916833"/>
            <a:ext cx="6710192" cy="1152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7012BA3C-FFD6-4E27-3CD6-1E48730E8B5F}"/>
              </a:ext>
            </a:extLst>
          </p:cNvPr>
          <p:cNvSpPr/>
          <p:nvPr/>
        </p:nvSpPr>
        <p:spPr bwMode="white">
          <a:xfrm>
            <a:off x="321913" y="3501008"/>
            <a:ext cx="8798423" cy="648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B4B44643-C7D9-9D49-A7E2-521940A41053}"/>
              </a:ext>
            </a:extLst>
          </p:cNvPr>
          <p:cNvSpPr/>
          <p:nvPr/>
        </p:nvSpPr>
        <p:spPr bwMode="white">
          <a:xfrm>
            <a:off x="321913" y="4437112"/>
            <a:ext cx="5054007" cy="10263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9B284B95-02DD-D335-B190-C0C9379EC9E8}"/>
              </a:ext>
            </a:extLst>
          </p:cNvPr>
          <p:cNvSpPr/>
          <p:nvPr/>
        </p:nvSpPr>
        <p:spPr bwMode="white">
          <a:xfrm>
            <a:off x="321912" y="5805265"/>
            <a:ext cx="5486056" cy="648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0BD006AE-0376-CE3F-194D-728E0DC95482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313701" y="837973"/>
            <a:ext cx="2518299" cy="3096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04583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21" grpId="0" animBg="1"/>
      <p:bldP spid="25" grpId="0" animBg="1"/>
      <p:bldP spid="29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FA7410F-AA12-A6F6-D616-E0B33AFE986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348425"/>
          </a:xfrm>
          <a:prstGeom prst="rect">
            <a:avLst/>
          </a:prstGeom>
        </p:spPr>
      </p:pic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0A914FF4-0207-048D-D7DC-F1CB183A202F}"/>
              </a:ext>
            </a:extLst>
          </p:cNvPr>
          <p:cNvSpPr/>
          <p:nvPr/>
        </p:nvSpPr>
        <p:spPr bwMode="white">
          <a:xfrm>
            <a:off x="321914" y="2276873"/>
            <a:ext cx="4333926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7B3A3A92-602E-9A79-1631-119E2380F173}"/>
              </a:ext>
            </a:extLst>
          </p:cNvPr>
          <p:cNvSpPr/>
          <p:nvPr/>
        </p:nvSpPr>
        <p:spPr bwMode="white">
          <a:xfrm>
            <a:off x="321914" y="3068960"/>
            <a:ext cx="7502278" cy="1179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6B0B17F7-5C1D-1BEE-FEBD-AEAEC79E0B38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208674" y="1026039"/>
            <a:ext cx="2518299" cy="3096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88667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9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DAF310D-AA8B-6414-68A4-EF000431E5A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476672"/>
            <a:ext cx="10128488" cy="3379485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DDF6ACE9-BCB7-D752-3D98-7540DF4251E3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36160" y="2996952"/>
            <a:ext cx="3182428" cy="37531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698457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257D756-7CDA-0367-02E3-A5583CEB89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643790"/>
            <a:ext cx="10200496" cy="2946698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2CD9601E-6AF6-9166-D4B2-9EDA5DAA24F4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816080" y="2708920"/>
            <a:ext cx="3182428" cy="37531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034300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9CDEA6A-0D36-DCC4-53F0-4F5FF0E2B64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55216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85598F2-F157-0D36-4CFF-B1C512F509E2}"/>
              </a:ext>
            </a:extLst>
          </p:cNvPr>
          <p:cNvSpPr/>
          <p:nvPr/>
        </p:nvSpPr>
        <p:spPr bwMode="white">
          <a:xfrm>
            <a:off x="321913" y="1880883"/>
            <a:ext cx="5486056" cy="586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98E43C5-D316-2203-91E6-C892111779F7}"/>
              </a:ext>
            </a:extLst>
          </p:cNvPr>
          <p:cNvSpPr/>
          <p:nvPr/>
        </p:nvSpPr>
        <p:spPr bwMode="white">
          <a:xfrm>
            <a:off x="321913" y="2627746"/>
            <a:ext cx="5486056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F693F6BB-CC62-BCAF-4EAB-F635DAC4FD29}"/>
              </a:ext>
            </a:extLst>
          </p:cNvPr>
          <p:cNvSpPr/>
          <p:nvPr/>
        </p:nvSpPr>
        <p:spPr bwMode="white">
          <a:xfrm>
            <a:off x="321912" y="3429000"/>
            <a:ext cx="5486056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37CE9940-C762-FE40-2BD5-61E713506C9A}"/>
              </a:ext>
            </a:extLst>
          </p:cNvPr>
          <p:cNvSpPr/>
          <p:nvPr/>
        </p:nvSpPr>
        <p:spPr bwMode="white">
          <a:xfrm>
            <a:off x="321913" y="4230254"/>
            <a:ext cx="5486056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>
            <a:extLst>
              <a:ext uri="{FF2B5EF4-FFF2-40B4-BE49-F238E27FC236}">
                <a16:creationId xmlns:a16="http://schemas.microsoft.com/office/drawing/2014/main" id="{BE36F488-3557-F7A1-6098-AFF67FEA5348}"/>
              </a:ext>
            </a:extLst>
          </p:cNvPr>
          <p:cNvSpPr/>
          <p:nvPr/>
        </p:nvSpPr>
        <p:spPr bwMode="white">
          <a:xfrm>
            <a:off x="321913" y="5085898"/>
            <a:ext cx="5486056" cy="586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36B3A37D-1F37-BF98-FE4F-82D66F190E20}"/>
              </a:ext>
            </a:extLst>
          </p:cNvPr>
          <p:cNvSpPr/>
          <p:nvPr/>
        </p:nvSpPr>
        <p:spPr bwMode="white">
          <a:xfrm>
            <a:off x="6888088" y="1052736"/>
            <a:ext cx="4248472" cy="45365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8606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17" grpId="0" animBg="1"/>
      <p:bldP spid="26" grpId="0" animBg="1"/>
      <p:bldP spid="32" grpId="0" animBg="1"/>
      <p:bldP spid="2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9999966-E161-DE10-4560-9F8F70D1722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292618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0A775E3-FE1C-C181-3855-2ACB50D86F5E}"/>
              </a:ext>
            </a:extLst>
          </p:cNvPr>
          <p:cNvSpPr/>
          <p:nvPr/>
        </p:nvSpPr>
        <p:spPr bwMode="white">
          <a:xfrm>
            <a:off x="321912" y="1902101"/>
            <a:ext cx="8078344" cy="590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B059E601-3CC4-2F4B-B850-F31CC5F8DFA2}"/>
              </a:ext>
            </a:extLst>
          </p:cNvPr>
          <p:cNvSpPr/>
          <p:nvPr/>
        </p:nvSpPr>
        <p:spPr bwMode="white">
          <a:xfrm>
            <a:off x="321913" y="2751501"/>
            <a:ext cx="5400000" cy="4103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14FD9694-16BC-89A9-B744-7A5B19639E3C}"/>
              </a:ext>
            </a:extLst>
          </p:cNvPr>
          <p:cNvSpPr/>
          <p:nvPr/>
        </p:nvSpPr>
        <p:spPr bwMode="white">
          <a:xfrm>
            <a:off x="321913" y="3543638"/>
            <a:ext cx="5400000" cy="4581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D66323D4-1343-F120-A586-A76EB240CB10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00256" y="2546309"/>
            <a:ext cx="3188307" cy="37600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99706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1" grpId="0" animBg="1"/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1202BDD-77DA-6882-BF00-DEB40D3AB38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37625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F07FE9BA-9D14-708A-CEE5-E25EA80492C1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9776" y="3429000"/>
            <a:ext cx="5256584" cy="26560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7784209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12304C9-3D50-B54D-9D3B-C9D9524617E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69694"/>
          </a:xfrm>
          <a:prstGeom prst="rect">
            <a:avLst/>
          </a:prstGeom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DF93CC1-625D-212E-6009-1A14EB1A846D}"/>
              </a:ext>
            </a:extLst>
          </p:cNvPr>
          <p:cNvSpPr/>
          <p:nvPr/>
        </p:nvSpPr>
        <p:spPr bwMode="white">
          <a:xfrm>
            <a:off x="321913" y="1771261"/>
            <a:ext cx="6998222" cy="800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E27225AC-F26E-73AC-3C96-7F31CA75F758}"/>
              </a:ext>
            </a:extLst>
          </p:cNvPr>
          <p:cNvSpPr/>
          <p:nvPr/>
        </p:nvSpPr>
        <p:spPr bwMode="white">
          <a:xfrm>
            <a:off x="321914" y="2634651"/>
            <a:ext cx="6998222" cy="7360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69A74F14-C1B8-AE71-ADEC-0B2D9F3D29E0}"/>
              </a:ext>
            </a:extLst>
          </p:cNvPr>
          <p:cNvSpPr/>
          <p:nvPr/>
        </p:nvSpPr>
        <p:spPr bwMode="white">
          <a:xfrm>
            <a:off x="321914" y="3591804"/>
            <a:ext cx="9590510" cy="6948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CA708983-A4CC-AEA8-2F66-CCB361612BAE}"/>
              </a:ext>
            </a:extLst>
          </p:cNvPr>
          <p:cNvSpPr/>
          <p:nvPr/>
        </p:nvSpPr>
        <p:spPr bwMode="white">
          <a:xfrm>
            <a:off x="321914" y="4365104"/>
            <a:ext cx="6998222" cy="7200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0401AEA7-2D1C-D5CF-5CB6-A122AD64D50C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264352" y="3467960"/>
            <a:ext cx="2742610" cy="32344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32284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4" grpId="0" animBg="1"/>
      <p:bldP spid="16" grpId="0" animBg="1"/>
      <p:bldP spid="17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504F86B-2021-5724-7D3E-43347E8B283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12834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FC4A369-C7D8-E68E-3744-0F3DE07237C4}"/>
              </a:ext>
            </a:extLst>
          </p:cNvPr>
          <p:cNvSpPr/>
          <p:nvPr/>
        </p:nvSpPr>
        <p:spPr bwMode="white">
          <a:xfrm>
            <a:off x="321914" y="1844824"/>
            <a:ext cx="6278142" cy="5864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1C9B01F8-0163-C753-1F63-CEDD4E94E32F}"/>
              </a:ext>
            </a:extLst>
          </p:cNvPr>
          <p:cNvSpPr/>
          <p:nvPr/>
        </p:nvSpPr>
        <p:spPr bwMode="white">
          <a:xfrm>
            <a:off x="321914" y="2630855"/>
            <a:ext cx="10742638" cy="5369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DB8F4644-B485-41A1-C5C8-FF2164B12D43}"/>
              </a:ext>
            </a:extLst>
          </p:cNvPr>
          <p:cNvSpPr/>
          <p:nvPr/>
        </p:nvSpPr>
        <p:spPr bwMode="white">
          <a:xfrm>
            <a:off x="321912" y="3503956"/>
            <a:ext cx="9230471" cy="5011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57501282-306D-16D9-0AC4-244E5F42728C}"/>
              </a:ext>
            </a:extLst>
          </p:cNvPr>
          <p:cNvSpPr/>
          <p:nvPr/>
        </p:nvSpPr>
        <p:spPr bwMode="white">
          <a:xfrm>
            <a:off x="321913" y="4305174"/>
            <a:ext cx="5400000" cy="4101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>
            <a:extLst>
              <a:ext uri="{FF2B5EF4-FFF2-40B4-BE49-F238E27FC236}">
                <a16:creationId xmlns:a16="http://schemas.microsoft.com/office/drawing/2014/main" id="{C5C3EAB1-410F-B45D-74A0-B426A638A5F9}"/>
              </a:ext>
            </a:extLst>
          </p:cNvPr>
          <p:cNvSpPr/>
          <p:nvPr/>
        </p:nvSpPr>
        <p:spPr bwMode="white">
          <a:xfrm>
            <a:off x="321914" y="5077776"/>
            <a:ext cx="3397822" cy="11350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173A8EAA-31A2-0FC7-1319-D3435169037D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264352" y="3467960"/>
            <a:ext cx="2742610" cy="32344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76256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3" grpId="0" animBg="1"/>
      <p:bldP spid="19" grpId="0" animBg="1"/>
      <p:bldP spid="25" grpId="0" animBg="1"/>
      <p:bldP spid="35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D83A111-4F09-C777-4691-C028F22320B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13287"/>
          </a:xfrm>
          <a:prstGeom prst="rect">
            <a:avLst/>
          </a:prstGeom>
        </p:spPr>
      </p:pic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8B7A4D19-4334-A0AF-E719-843B483E2DBD}"/>
              </a:ext>
            </a:extLst>
          </p:cNvPr>
          <p:cNvSpPr/>
          <p:nvPr/>
        </p:nvSpPr>
        <p:spPr bwMode="white">
          <a:xfrm>
            <a:off x="321914" y="2386748"/>
            <a:ext cx="2893766" cy="12139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8BC2D74D-B6B5-9AD3-4780-1B47D267E488}"/>
              </a:ext>
            </a:extLst>
          </p:cNvPr>
          <p:cNvSpPr/>
          <p:nvPr/>
        </p:nvSpPr>
        <p:spPr bwMode="white">
          <a:xfrm>
            <a:off x="321914" y="3717032"/>
            <a:ext cx="11030670" cy="2880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7868C050-B939-9A96-7827-82C6881E17EA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040216" y="366264"/>
            <a:ext cx="2742610" cy="32344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40108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2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CB30B46-45B3-1034-67BC-710992247FD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924468" cy="5868000"/>
          </a:xfrm>
          <a:prstGeom prst="rect">
            <a:avLst/>
          </a:prstGeom>
        </p:spPr>
      </p:pic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75EE1691-8540-DE77-527D-64BDF7A679D3}"/>
              </a:ext>
            </a:extLst>
          </p:cNvPr>
          <p:cNvSpPr/>
          <p:nvPr/>
        </p:nvSpPr>
        <p:spPr bwMode="white">
          <a:xfrm>
            <a:off x="326669" y="2276872"/>
            <a:ext cx="2240939" cy="7164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F1F03731-730E-9499-306A-B9BD150927D0}"/>
              </a:ext>
            </a:extLst>
          </p:cNvPr>
          <p:cNvSpPr/>
          <p:nvPr/>
        </p:nvSpPr>
        <p:spPr bwMode="white">
          <a:xfrm>
            <a:off x="326669" y="3224610"/>
            <a:ext cx="2384955" cy="4605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715A4A34-BFE5-D9C5-C96F-3447A61052D8}"/>
              </a:ext>
            </a:extLst>
          </p:cNvPr>
          <p:cNvSpPr/>
          <p:nvPr/>
        </p:nvSpPr>
        <p:spPr bwMode="white">
          <a:xfrm>
            <a:off x="326669" y="3952899"/>
            <a:ext cx="3753107" cy="4740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F40D1420-E122-C4AC-BA6A-CA234DA329A4}"/>
              </a:ext>
            </a:extLst>
          </p:cNvPr>
          <p:cNvSpPr/>
          <p:nvPr/>
        </p:nvSpPr>
        <p:spPr bwMode="white">
          <a:xfrm>
            <a:off x="326669" y="4551984"/>
            <a:ext cx="2240939" cy="650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>
            <a:extLst>
              <a:ext uri="{FF2B5EF4-FFF2-40B4-BE49-F238E27FC236}">
                <a16:creationId xmlns:a16="http://schemas.microsoft.com/office/drawing/2014/main" id="{8C7E3A67-9742-AD8E-B21C-CF02E66F46D2}"/>
              </a:ext>
            </a:extLst>
          </p:cNvPr>
          <p:cNvSpPr/>
          <p:nvPr/>
        </p:nvSpPr>
        <p:spPr bwMode="white">
          <a:xfrm>
            <a:off x="326668" y="5322994"/>
            <a:ext cx="4473188" cy="596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>
            <a:extLst>
              <a:ext uri="{FF2B5EF4-FFF2-40B4-BE49-F238E27FC236}">
                <a16:creationId xmlns:a16="http://schemas.microsoft.com/office/drawing/2014/main" id="{AA5A3D97-8E3F-FFDF-FC56-885771657714}"/>
              </a:ext>
            </a:extLst>
          </p:cNvPr>
          <p:cNvSpPr/>
          <p:nvPr/>
        </p:nvSpPr>
        <p:spPr bwMode="white">
          <a:xfrm>
            <a:off x="326668" y="6027319"/>
            <a:ext cx="4473188" cy="650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6FC70F39-0957-FD3C-4B3A-36FB6AC20085}"/>
              </a:ext>
            </a:extLst>
          </p:cNvPr>
          <p:cNvSpPr/>
          <p:nvPr/>
        </p:nvSpPr>
        <p:spPr bwMode="white">
          <a:xfrm>
            <a:off x="2600939" y="4551984"/>
            <a:ext cx="2198917" cy="650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68897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5" grpId="0" animBg="1"/>
      <p:bldP spid="21" grpId="0" animBg="1"/>
      <p:bldP spid="27" grpId="0" animBg="1"/>
      <p:bldP spid="33" grpId="0" animBg="1"/>
      <p:bldP spid="36" grpId="0" animBg="1"/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DE6F7B4-DA8A-1036-834C-CC7D489A76D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85436"/>
          </a:xfrm>
          <a:prstGeom prst="rect">
            <a:avLst/>
          </a:prstGeom>
        </p:spPr>
      </p:pic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BC0971CF-C455-1E8E-1404-06F688153413}"/>
              </a:ext>
            </a:extLst>
          </p:cNvPr>
          <p:cNvSpPr/>
          <p:nvPr/>
        </p:nvSpPr>
        <p:spPr bwMode="white">
          <a:xfrm>
            <a:off x="321914" y="1916832"/>
            <a:ext cx="7646294" cy="5867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3CDDF54B-90C3-5EA3-1F54-0C15694DC6E8}"/>
              </a:ext>
            </a:extLst>
          </p:cNvPr>
          <p:cNvSpPr/>
          <p:nvPr/>
        </p:nvSpPr>
        <p:spPr bwMode="white">
          <a:xfrm>
            <a:off x="321914" y="2861793"/>
            <a:ext cx="5918102" cy="3618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1015172E-43F6-AC6C-5B47-4FBB4222F29D}"/>
              </a:ext>
            </a:extLst>
          </p:cNvPr>
          <p:cNvSpPr/>
          <p:nvPr/>
        </p:nvSpPr>
        <p:spPr bwMode="white">
          <a:xfrm>
            <a:off x="321914" y="3634324"/>
            <a:ext cx="8078342" cy="5867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>
            <a:extLst>
              <a:ext uri="{FF2B5EF4-FFF2-40B4-BE49-F238E27FC236}">
                <a16:creationId xmlns:a16="http://schemas.microsoft.com/office/drawing/2014/main" id="{A13F42F8-D182-4F31-35F6-7625DDD53E2A}"/>
              </a:ext>
            </a:extLst>
          </p:cNvPr>
          <p:cNvSpPr/>
          <p:nvPr/>
        </p:nvSpPr>
        <p:spPr bwMode="white">
          <a:xfrm>
            <a:off x="321914" y="4653137"/>
            <a:ext cx="5486054" cy="1132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FD5536B5-DE1D-19B1-E39D-5CF438B5784B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48128" y="4437112"/>
            <a:ext cx="4308407" cy="217696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6462F16-6442-083B-B3D1-13B84845753B}"/>
              </a:ext>
            </a:extLst>
          </p:cNvPr>
          <p:cNvSpPr/>
          <p:nvPr/>
        </p:nvSpPr>
        <p:spPr bwMode="white">
          <a:xfrm>
            <a:off x="5735960" y="1004063"/>
            <a:ext cx="3888432" cy="5867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94009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7" grpId="0" animBg="1"/>
      <p:bldP spid="22" grpId="0" animBg="1"/>
      <p:bldP spid="32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8F624F3-111D-E5DD-90DE-A2679748697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62080"/>
          </a:xfrm>
          <a:prstGeom prst="rect">
            <a:avLst/>
          </a:prstGeom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0EB20BE-BC5C-D1B8-76F6-2C6F6097F13A}"/>
              </a:ext>
            </a:extLst>
          </p:cNvPr>
          <p:cNvSpPr/>
          <p:nvPr/>
        </p:nvSpPr>
        <p:spPr bwMode="white">
          <a:xfrm>
            <a:off x="321914" y="900001"/>
            <a:ext cx="2389710" cy="8021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71784F31-D8F5-3966-C586-5FE445FDEBD8}"/>
              </a:ext>
            </a:extLst>
          </p:cNvPr>
          <p:cNvSpPr/>
          <p:nvPr/>
        </p:nvSpPr>
        <p:spPr bwMode="white">
          <a:xfrm>
            <a:off x="321914" y="2013110"/>
            <a:ext cx="6494166" cy="5246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014BC9BC-78A7-37D3-5BA3-9846B905EA90}"/>
              </a:ext>
            </a:extLst>
          </p:cNvPr>
          <p:cNvSpPr/>
          <p:nvPr/>
        </p:nvSpPr>
        <p:spPr bwMode="white">
          <a:xfrm>
            <a:off x="321914" y="2776440"/>
            <a:ext cx="6494166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6CF4BAEE-6F3C-B907-74F2-6056DF4A52C3}"/>
              </a:ext>
            </a:extLst>
          </p:cNvPr>
          <p:cNvSpPr/>
          <p:nvPr/>
        </p:nvSpPr>
        <p:spPr bwMode="white">
          <a:xfrm>
            <a:off x="321914" y="3789040"/>
            <a:ext cx="6638182" cy="1152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287105C0-898E-E526-3E74-1E98FAB7A980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48128" y="4437112"/>
            <a:ext cx="4308407" cy="217696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D70AA99-A425-5EF3-12C9-D77635CD6598}"/>
              </a:ext>
            </a:extLst>
          </p:cNvPr>
          <p:cNvSpPr/>
          <p:nvPr/>
        </p:nvSpPr>
        <p:spPr bwMode="white">
          <a:xfrm>
            <a:off x="2711624" y="900001"/>
            <a:ext cx="4248472" cy="8021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68653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7" grpId="0" animBg="1"/>
      <p:bldP spid="21" grpId="0" animBg="1"/>
      <p:bldP spid="27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C953AD4-1E65-641D-013F-4B66BBD6FF4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416520" cy="4073585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6D83D30F-4490-7B47-7F30-CF36071C6348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96000" y="3573016"/>
            <a:ext cx="3078318" cy="30830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169054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90DEAAE-B274-B8D0-5C86-9B42FBAD35C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45544"/>
          </a:xfrm>
          <a:prstGeom prst="rect">
            <a:avLst/>
          </a:prstGeom>
        </p:spPr>
      </p:pic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86B9D87B-B056-6032-4267-7026D5A14232}"/>
              </a:ext>
            </a:extLst>
          </p:cNvPr>
          <p:cNvSpPr/>
          <p:nvPr/>
        </p:nvSpPr>
        <p:spPr bwMode="white">
          <a:xfrm>
            <a:off x="321914" y="2780928"/>
            <a:ext cx="6782198" cy="1440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41CD9C99-DA9A-7BCE-2E39-B2CD4834CE74}"/>
              </a:ext>
            </a:extLst>
          </p:cNvPr>
          <p:cNvSpPr/>
          <p:nvPr/>
        </p:nvSpPr>
        <p:spPr bwMode="white">
          <a:xfrm>
            <a:off x="321914" y="4509120"/>
            <a:ext cx="2533726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6CC072BD-E935-134B-7822-0025D8521F1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48128" y="998948"/>
            <a:ext cx="3784248" cy="37900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41970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2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3456E41-4462-0330-50E6-89E248B908C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18110"/>
          </a:xfrm>
          <a:prstGeom prst="rect">
            <a:avLst/>
          </a:prstGeom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98BCF64-D613-62AA-5D7D-0DBD6CD14E3E}"/>
              </a:ext>
            </a:extLst>
          </p:cNvPr>
          <p:cNvSpPr/>
          <p:nvPr/>
        </p:nvSpPr>
        <p:spPr bwMode="white">
          <a:xfrm>
            <a:off x="360000" y="2204864"/>
            <a:ext cx="7392184" cy="1224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30072D72-B3B3-7674-22AE-A8FCE69CFF82}"/>
              </a:ext>
            </a:extLst>
          </p:cNvPr>
          <p:cNvSpPr/>
          <p:nvPr/>
        </p:nvSpPr>
        <p:spPr bwMode="white">
          <a:xfrm>
            <a:off x="321912" y="3645025"/>
            <a:ext cx="8798424" cy="1088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35449FF0-069C-C0C0-831C-3863B9EDE2D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32304" y="764704"/>
            <a:ext cx="3078318" cy="30830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10377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0</Words>
  <Application>Microsoft Office PowerPoint</Application>
  <PresentationFormat>宽屏</PresentationFormat>
  <Paragraphs>0</Paragraphs>
  <Slides>32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6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66</cp:revision>
  <dcterms:created xsi:type="dcterms:W3CDTF">2015-09-16T06:44:00Z</dcterms:created>
  <dcterms:modified xsi:type="dcterms:W3CDTF">2024-10-01T04:33:30Z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