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44" r:id="rId3"/>
    <p:sldId id="343" r:id="rId4"/>
    <p:sldId id="342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42" autoAdjust="0"/>
    <p:restoredTop sz="94660"/>
  </p:normalViewPr>
  <p:slideViewPr>
    <p:cSldViewPr showGuides="1">
      <p:cViewPr>
        <p:scale>
          <a:sx n="75" d="100"/>
          <a:sy n="75" d="100"/>
        </p:scale>
        <p:origin x="472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DA64719-D086-6FD7-F97A-C99DA473A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1363133"/>
            <a:ext cx="10800000" cy="366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5E817E-B365-5BC1-ABE4-796E52AD23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099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C8DB89-CC85-D13A-EE8B-160C6FBE4523}"/>
              </a:ext>
            </a:extLst>
          </p:cNvPr>
          <p:cNvSpPr/>
          <p:nvPr/>
        </p:nvSpPr>
        <p:spPr bwMode="white">
          <a:xfrm>
            <a:off x="4367808" y="980728"/>
            <a:ext cx="273630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431549C-9762-4E5A-EBD8-810B29A0D5D5}"/>
              </a:ext>
            </a:extLst>
          </p:cNvPr>
          <p:cNvSpPr/>
          <p:nvPr/>
        </p:nvSpPr>
        <p:spPr bwMode="white">
          <a:xfrm>
            <a:off x="321914" y="2420888"/>
            <a:ext cx="318179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6380B044-D609-2247-56B1-3F520268DC03}"/>
              </a:ext>
            </a:extLst>
          </p:cNvPr>
          <p:cNvSpPr/>
          <p:nvPr/>
        </p:nvSpPr>
        <p:spPr bwMode="white">
          <a:xfrm>
            <a:off x="321914" y="3789040"/>
            <a:ext cx="246171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F4CA795D-6A72-E8CE-5BBF-9F6BD8016528}"/>
              </a:ext>
            </a:extLst>
          </p:cNvPr>
          <p:cNvSpPr/>
          <p:nvPr/>
        </p:nvSpPr>
        <p:spPr bwMode="white">
          <a:xfrm>
            <a:off x="321914" y="5383272"/>
            <a:ext cx="1951889" cy="362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26B7C91-022A-2C5E-2108-1556E56E5D3D}"/>
              </a:ext>
            </a:extLst>
          </p:cNvPr>
          <p:cNvSpPr/>
          <p:nvPr/>
        </p:nvSpPr>
        <p:spPr bwMode="white">
          <a:xfrm>
            <a:off x="3541798" y="2420888"/>
            <a:ext cx="255420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C15B7E6-2F76-465F-A14F-6303AECB27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1340768"/>
            <a:ext cx="3468617" cy="1780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036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8" grpId="0" animBg="1"/>
      <p:bldP spid="38" grpId="0" animBg="1"/>
      <p:bldP spid="41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291612-4D76-D6BA-45E8-3F365E6AB5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59681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E9911D-C08C-2BD8-64DC-69E84DFC83A0}"/>
              </a:ext>
            </a:extLst>
          </p:cNvPr>
          <p:cNvSpPr/>
          <p:nvPr/>
        </p:nvSpPr>
        <p:spPr bwMode="white">
          <a:xfrm>
            <a:off x="8004015" y="3234192"/>
            <a:ext cx="324816" cy="2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997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E31152-FC58-E9F1-2980-6ACFE22391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44561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604E04-1892-D424-52F6-BAD6CEB0234A}"/>
              </a:ext>
            </a:extLst>
          </p:cNvPr>
          <p:cNvSpPr/>
          <p:nvPr/>
        </p:nvSpPr>
        <p:spPr bwMode="white">
          <a:xfrm>
            <a:off x="7862481" y="5604333"/>
            <a:ext cx="319103" cy="290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601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6FBFBC-DA34-A1EA-C7CF-B8D96CFF65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540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BA1419-2A87-2182-8843-3F8CA3C4001A}"/>
              </a:ext>
            </a:extLst>
          </p:cNvPr>
          <p:cNvSpPr/>
          <p:nvPr/>
        </p:nvSpPr>
        <p:spPr bwMode="white">
          <a:xfrm>
            <a:off x="8400256" y="3889923"/>
            <a:ext cx="2232248" cy="631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2A8ECB-430F-677D-80BA-12E5649B496F}"/>
              </a:ext>
            </a:extLst>
          </p:cNvPr>
          <p:cNvSpPr/>
          <p:nvPr/>
        </p:nvSpPr>
        <p:spPr bwMode="white">
          <a:xfrm>
            <a:off x="360000" y="5445224"/>
            <a:ext cx="11472000" cy="1030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40BB94E-A68D-B7EE-800F-D48DE9A9751E}"/>
              </a:ext>
            </a:extLst>
          </p:cNvPr>
          <p:cNvSpPr/>
          <p:nvPr/>
        </p:nvSpPr>
        <p:spPr bwMode="white">
          <a:xfrm>
            <a:off x="1991544" y="4797152"/>
            <a:ext cx="9649072" cy="1030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111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6348B3-2634-21EF-909E-C2E47B1674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048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35F830E-371A-E296-735D-4A0D67981AD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71864" y="3933056"/>
            <a:ext cx="2626253" cy="271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4324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57738A-ABC1-6DDB-A87A-88ABABB1F9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6849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36E5A57-4CCB-5811-068D-8EFAB874A74D}"/>
              </a:ext>
            </a:extLst>
          </p:cNvPr>
          <p:cNvSpPr/>
          <p:nvPr/>
        </p:nvSpPr>
        <p:spPr bwMode="white">
          <a:xfrm>
            <a:off x="321914" y="1843819"/>
            <a:ext cx="2461718" cy="46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668795D-5756-C918-9178-47410AEDB34E}"/>
              </a:ext>
            </a:extLst>
          </p:cNvPr>
          <p:cNvSpPr/>
          <p:nvPr/>
        </p:nvSpPr>
        <p:spPr bwMode="white">
          <a:xfrm>
            <a:off x="321914" y="2564904"/>
            <a:ext cx="3325814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B4B368C-98E3-0C2B-6A7E-67C609690816}"/>
              </a:ext>
            </a:extLst>
          </p:cNvPr>
          <p:cNvSpPr/>
          <p:nvPr/>
        </p:nvSpPr>
        <p:spPr bwMode="white">
          <a:xfrm>
            <a:off x="321914" y="4114991"/>
            <a:ext cx="3973886" cy="1114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F5A3AC9-F24B-52BD-45A5-F110741FFA5A}"/>
              </a:ext>
            </a:extLst>
          </p:cNvPr>
          <p:cNvSpPr/>
          <p:nvPr/>
        </p:nvSpPr>
        <p:spPr bwMode="white">
          <a:xfrm>
            <a:off x="249119" y="5560263"/>
            <a:ext cx="2461718" cy="1029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AB88A7-ECCB-A2CD-543F-B51396DB0D5F}"/>
              </a:ext>
            </a:extLst>
          </p:cNvPr>
          <p:cNvSpPr/>
          <p:nvPr/>
        </p:nvSpPr>
        <p:spPr bwMode="white">
          <a:xfrm>
            <a:off x="2894512" y="1843819"/>
            <a:ext cx="4209599" cy="46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F967DF-51F5-AC98-72DC-B39627312519}"/>
              </a:ext>
            </a:extLst>
          </p:cNvPr>
          <p:cNvSpPr/>
          <p:nvPr/>
        </p:nvSpPr>
        <p:spPr bwMode="white">
          <a:xfrm>
            <a:off x="4333886" y="4114991"/>
            <a:ext cx="4930466" cy="1114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9A50CA-F877-114C-A408-3D9B960524EA}"/>
              </a:ext>
            </a:extLst>
          </p:cNvPr>
          <p:cNvSpPr/>
          <p:nvPr/>
        </p:nvSpPr>
        <p:spPr bwMode="white">
          <a:xfrm>
            <a:off x="2783632" y="5560263"/>
            <a:ext cx="3672407" cy="1029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321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  <p:bldP spid="25" grpId="0" animBg="1"/>
      <p:bldP spid="2" grpId="0" animBg="1"/>
      <p:bldP spid="4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D1AE7F-80A8-5D99-C62A-F2E89E4148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082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3FFB73-EB28-22FD-6AE0-296FE9EBF02F}"/>
              </a:ext>
            </a:extLst>
          </p:cNvPr>
          <p:cNvSpPr/>
          <p:nvPr/>
        </p:nvSpPr>
        <p:spPr bwMode="white">
          <a:xfrm>
            <a:off x="2783632" y="1033384"/>
            <a:ext cx="2736304" cy="495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41DFEC-9887-32BE-8DBC-038673AF08F7}"/>
              </a:ext>
            </a:extLst>
          </p:cNvPr>
          <p:cNvSpPr/>
          <p:nvPr/>
        </p:nvSpPr>
        <p:spPr bwMode="white">
          <a:xfrm>
            <a:off x="321914" y="1948022"/>
            <a:ext cx="4018035" cy="45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EA5A182-6D16-F329-5B1D-FD9B9AFC20CA}"/>
              </a:ext>
            </a:extLst>
          </p:cNvPr>
          <p:cNvSpPr/>
          <p:nvPr/>
        </p:nvSpPr>
        <p:spPr bwMode="white">
          <a:xfrm>
            <a:off x="321913" y="2780928"/>
            <a:ext cx="4018035" cy="1114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768FE3D4-FF0D-662C-8716-1EAAB9A3CC91}"/>
              </a:ext>
            </a:extLst>
          </p:cNvPr>
          <p:cNvSpPr/>
          <p:nvPr/>
        </p:nvSpPr>
        <p:spPr bwMode="white">
          <a:xfrm>
            <a:off x="321914" y="4186492"/>
            <a:ext cx="2101678" cy="1114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0F497B0-9E7B-5BF1-24EA-A3DEC59AD0A6}"/>
              </a:ext>
            </a:extLst>
          </p:cNvPr>
          <p:cNvSpPr/>
          <p:nvPr/>
        </p:nvSpPr>
        <p:spPr bwMode="white">
          <a:xfrm>
            <a:off x="2423592" y="4186492"/>
            <a:ext cx="2520280" cy="1114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498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27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F670C4-B004-AEA2-A8AE-1C534EB104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544312" cy="536962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B6D77E9-92D5-A994-8726-F8520F80B28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67385" y="4509120"/>
            <a:ext cx="3274158" cy="2046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1115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E73670-E14D-52B8-1EA6-4BA991B551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73536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4C215B-9E48-FD38-DFD9-9CCA607F6D59}"/>
              </a:ext>
            </a:extLst>
          </p:cNvPr>
          <p:cNvSpPr/>
          <p:nvPr/>
        </p:nvSpPr>
        <p:spPr bwMode="white">
          <a:xfrm>
            <a:off x="330662" y="3929355"/>
            <a:ext cx="3058478" cy="35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0B7430-3C58-263B-830C-42BD6726871D}"/>
              </a:ext>
            </a:extLst>
          </p:cNvPr>
          <p:cNvSpPr/>
          <p:nvPr/>
        </p:nvSpPr>
        <p:spPr bwMode="white">
          <a:xfrm>
            <a:off x="330662" y="4457475"/>
            <a:ext cx="3175830" cy="30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104E05-01F3-DDEE-D8F5-0B07D60EDB6F}"/>
              </a:ext>
            </a:extLst>
          </p:cNvPr>
          <p:cNvSpPr/>
          <p:nvPr/>
        </p:nvSpPr>
        <p:spPr bwMode="white">
          <a:xfrm>
            <a:off x="330662" y="4934251"/>
            <a:ext cx="2092930" cy="887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83DC2987-C1A6-67D3-A62B-9B80432DA857}"/>
              </a:ext>
            </a:extLst>
          </p:cNvPr>
          <p:cNvSpPr/>
          <p:nvPr/>
        </p:nvSpPr>
        <p:spPr bwMode="white">
          <a:xfrm>
            <a:off x="330662" y="5821785"/>
            <a:ext cx="4469194" cy="887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58D421E-F000-8434-5D28-21304193E750}"/>
              </a:ext>
            </a:extLst>
          </p:cNvPr>
          <p:cNvSpPr/>
          <p:nvPr/>
        </p:nvSpPr>
        <p:spPr bwMode="white">
          <a:xfrm>
            <a:off x="2423592" y="4934251"/>
            <a:ext cx="2376264" cy="887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470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29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F595FE-6B4C-4ACB-5139-0423BA9C02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3582"/>
          </a:xfrm>
          <a:prstGeom prst="rect">
            <a:avLst/>
          </a:prstGeom>
        </p:spPr>
      </p:pic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8DEA7ABD-65D4-9BB1-2001-B61A48CA0155}"/>
              </a:ext>
            </a:extLst>
          </p:cNvPr>
          <p:cNvSpPr/>
          <p:nvPr/>
        </p:nvSpPr>
        <p:spPr bwMode="white">
          <a:xfrm>
            <a:off x="263352" y="3212976"/>
            <a:ext cx="9289032" cy="700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EE6F8ED-B710-02D8-6558-43632A338F8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21982" y="4509120"/>
            <a:ext cx="3274158" cy="2046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83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F032FF-24D8-EE06-3C35-E633C550DC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2838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E8674F-1164-491A-240E-1F4878E3E54A}"/>
              </a:ext>
            </a:extLst>
          </p:cNvPr>
          <p:cNvSpPr/>
          <p:nvPr/>
        </p:nvSpPr>
        <p:spPr bwMode="white">
          <a:xfrm>
            <a:off x="8693666" y="5522323"/>
            <a:ext cx="281966" cy="321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78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6A6786FD-08CE-5905-9D0D-9A510E51F5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992645"/>
            <a:ext cx="10800000" cy="4872709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D358E12-F663-7503-2C93-CF2DADBD81F4}"/>
              </a:ext>
            </a:extLst>
          </p:cNvPr>
          <p:cNvSpPr/>
          <p:nvPr/>
        </p:nvSpPr>
        <p:spPr bwMode="white">
          <a:xfrm>
            <a:off x="5231904" y="5301208"/>
            <a:ext cx="360040" cy="340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7C5EFCA-315B-04FA-9599-B0CD8E722EDA}"/>
              </a:ext>
            </a:extLst>
          </p:cNvPr>
          <p:cNvSpPr/>
          <p:nvPr/>
        </p:nvSpPr>
        <p:spPr bwMode="white">
          <a:xfrm>
            <a:off x="9264352" y="5005237"/>
            <a:ext cx="576064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69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B89955-C1F5-2670-8545-2D3169AC08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95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F6C1E9-0BE8-023A-FCC0-C77C1E5D92C8}"/>
              </a:ext>
            </a:extLst>
          </p:cNvPr>
          <p:cNvSpPr/>
          <p:nvPr/>
        </p:nvSpPr>
        <p:spPr bwMode="white">
          <a:xfrm>
            <a:off x="7224937" y="2140039"/>
            <a:ext cx="1152090" cy="515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AC558A-BBE2-840F-C971-8409F86CE511}"/>
              </a:ext>
            </a:extLst>
          </p:cNvPr>
          <p:cNvSpPr/>
          <p:nvPr/>
        </p:nvSpPr>
        <p:spPr bwMode="white">
          <a:xfrm>
            <a:off x="2495600" y="3933056"/>
            <a:ext cx="129614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767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5C6F3C-16A8-194C-F086-950CEC5E3F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9020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E473F8-FED5-4C72-02CC-B0411FFA5ADD}"/>
              </a:ext>
            </a:extLst>
          </p:cNvPr>
          <p:cNvSpPr/>
          <p:nvPr/>
        </p:nvSpPr>
        <p:spPr bwMode="white">
          <a:xfrm>
            <a:off x="8927570" y="3576065"/>
            <a:ext cx="289880" cy="33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62360B6-4E9C-F88F-934D-B8CD56D3BE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80" r="71643"/>
          <a:stretch/>
        </p:blipFill>
        <p:spPr>
          <a:xfrm>
            <a:off x="9336360" y="3576065"/>
            <a:ext cx="2712016" cy="3414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88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9491C7-1F26-A894-D5A3-4F40484A06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250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61C21-D95F-7488-119C-5B2043D2C21F}"/>
              </a:ext>
            </a:extLst>
          </p:cNvPr>
          <p:cNvSpPr/>
          <p:nvPr/>
        </p:nvSpPr>
        <p:spPr bwMode="white">
          <a:xfrm>
            <a:off x="5891939" y="2075315"/>
            <a:ext cx="323727" cy="391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ABABE53-87E9-E28B-9787-CF67F98652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97" t="25380" r="29098"/>
          <a:stretch/>
        </p:blipFill>
        <p:spPr>
          <a:xfrm>
            <a:off x="4067971" y="2852936"/>
            <a:ext cx="3971661" cy="3544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441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8F449A-C567-2B2A-E22E-56A2D47E52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98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E752AC-F4FF-4AD9-5A6F-B7FA22852B69}"/>
              </a:ext>
            </a:extLst>
          </p:cNvPr>
          <p:cNvSpPr/>
          <p:nvPr/>
        </p:nvSpPr>
        <p:spPr bwMode="white">
          <a:xfrm>
            <a:off x="6888088" y="3072835"/>
            <a:ext cx="1069996" cy="107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0A130D1-4D7B-1603-B243-C18A94971E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00"/>
          <a:stretch/>
        </p:blipFill>
        <p:spPr>
          <a:xfrm>
            <a:off x="9408368" y="1993073"/>
            <a:ext cx="2482888" cy="4713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293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786817-79C4-09BA-11FA-2CB958F663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312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7ADF96-521C-976C-FA7E-B5191936B136}"/>
              </a:ext>
            </a:extLst>
          </p:cNvPr>
          <p:cNvSpPr/>
          <p:nvPr/>
        </p:nvSpPr>
        <p:spPr bwMode="white">
          <a:xfrm>
            <a:off x="6240017" y="900000"/>
            <a:ext cx="1224136" cy="1232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635333-31E1-E52E-A2A6-F9F2EB77F493}"/>
              </a:ext>
            </a:extLst>
          </p:cNvPr>
          <p:cNvSpPr/>
          <p:nvPr/>
        </p:nvSpPr>
        <p:spPr bwMode="white">
          <a:xfrm>
            <a:off x="2694114" y="2502034"/>
            <a:ext cx="1268382" cy="120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2DEF416-8B6F-C1B9-1D62-7449CA3D0FF2}"/>
              </a:ext>
            </a:extLst>
          </p:cNvPr>
          <p:cNvSpPr/>
          <p:nvPr/>
        </p:nvSpPr>
        <p:spPr bwMode="white">
          <a:xfrm>
            <a:off x="6559807" y="2502034"/>
            <a:ext cx="1268382" cy="120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0D30D82-7CA1-23F2-F818-636A92796421}"/>
              </a:ext>
            </a:extLst>
          </p:cNvPr>
          <p:cNvSpPr/>
          <p:nvPr/>
        </p:nvSpPr>
        <p:spPr bwMode="white">
          <a:xfrm>
            <a:off x="1445440" y="4190383"/>
            <a:ext cx="818841" cy="371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5325FE1-4789-6BBD-3C8A-2FFB71A2A4D1}"/>
              </a:ext>
            </a:extLst>
          </p:cNvPr>
          <p:cNvSpPr/>
          <p:nvPr/>
        </p:nvSpPr>
        <p:spPr bwMode="white">
          <a:xfrm>
            <a:off x="4197128" y="5144118"/>
            <a:ext cx="818841" cy="371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CCABE39-673A-371C-DC6D-7775501FD45B}"/>
              </a:ext>
            </a:extLst>
          </p:cNvPr>
          <p:cNvSpPr/>
          <p:nvPr/>
        </p:nvSpPr>
        <p:spPr bwMode="white">
          <a:xfrm>
            <a:off x="6682216" y="5125043"/>
            <a:ext cx="561764" cy="400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872F4FF-BF85-A451-5463-9B0EACB954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00"/>
          <a:stretch/>
        </p:blipFill>
        <p:spPr>
          <a:xfrm>
            <a:off x="9043268" y="900000"/>
            <a:ext cx="2482888" cy="4713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639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69645B-0E5D-0290-F4EC-93CA2635A0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31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F87A1C-75A4-508C-486D-3BD71FAF053B}"/>
              </a:ext>
            </a:extLst>
          </p:cNvPr>
          <p:cNvSpPr/>
          <p:nvPr/>
        </p:nvSpPr>
        <p:spPr bwMode="white">
          <a:xfrm>
            <a:off x="6691738" y="4228533"/>
            <a:ext cx="342770" cy="39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347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04F45D-ED5D-0CBF-82CD-B6F3DE4E1F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97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9625D3-1885-53D8-3338-AA3D6E187CDF}"/>
              </a:ext>
            </a:extLst>
          </p:cNvPr>
          <p:cNvSpPr/>
          <p:nvPr/>
        </p:nvSpPr>
        <p:spPr bwMode="white">
          <a:xfrm>
            <a:off x="902720" y="3861047"/>
            <a:ext cx="6129384" cy="165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DF16522-F428-6091-8350-00E6F57F8B2D}"/>
              </a:ext>
            </a:extLst>
          </p:cNvPr>
          <p:cNvSpPr/>
          <p:nvPr/>
        </p:nvSpPr>
        <p:spPr bwMode="white">
          <a:xfrm>
            <a:off x="902720" y="5786344"/>
            <a:ext cx="2745008" cy="666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18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2024-09-30T22:27:50Z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