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50" r:id="rId3"/>
    <p:sldId id="349" r:id="rId4"/>
    <p:sldId id="348" r:id="rId5"/>
    <p:sldId id="347" r:id="rId6"/>
    <p:sldId id="345" r:id="rId7"/>
    <p:sldId id="344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72" autoAdjust="0"/>
    <p:restoredTop sz="94660"/>
  </p:normalViewPr>
  <p:slideViewPr>
    <p:cSldViewPr showGuides="1">
      <p:cViewPr>
        <p:scale>
          <a:sx n="75" d="100"/>
          <a:sy n="75" d="100"/>
        </p:scale>
        <p:origin x="7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1CFDED9-81C1-0A00-EA85-8DA1A183F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463" y="3041630"/>
            <a:ext cx="8249074" cy="7747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942F00-3A89-D4D9-AE4C-13A05CCBDA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248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666BE3-2366-4AC1-E76D-B63B2BBC8F04}"/>
              </a:ext>
            </a:extLst>
          </p:cNvPr>
          <p:cNvSpPr/>
          <p:nvPr/>
        </p:nvSpPr>
        <p:spPr bwMode="white">
          <a:xfrm>
            <a:off x="2883173" y="1979647"/>
            <a:ext cx="3342015" cy="496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04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98E248-E6E4-0B55-BF01-228712286F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52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E8F36D-23FE-625C-FF50-C9B9284FCCF3}"/>
              </a:ext>
            </a:extLst>
          </p:cNvPr>
          <p:cNvSpPr/>
          <p:nvPr/>
        </p:nvSpPr>
        <p:spPr bwMode="white">
          <a:xfrm>
            <a:off x="6748866" y="2034740"/>
            <a:ext cx="609370" cy="39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535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71D002-A91B-953D-717B-B7533A27A7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10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907BD7-6A71-1DAD-26AC-CE470F89DC66}"/>
              </a:ext>
            </a:extLst>
          </p:cNvPr>
          <p:cNvSpPr/>
          <p:nvPr/>
        </p:nvSpPr>
        <p:spPr bwMode="white">
          <a:xfrm>
            <a:off x="1721561" y="3007448"/>
            <a:ext cx="628413" cy="39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89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5254D9-B95F-9B3C-1648-EA44775481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2144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5DA9CF-3D6E-CC9E-7503-7818CD8B8BD0}"/>
              </a:ext>
            </a:extLst>
          </p:cNvPr>
          <p:cNvSpPr/>
          <p:nvPr/>
        </p:nvSpPr>
        <p:spPr bwMode="white">
          <a:xfrm>
            <a:off x="3844592" y="3673295"/>
            <a:ext cx="201739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97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085203-D005-FA2C-FBD8-F03E9D9CE6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71646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F7B99B-A338-83A7-52A7-053398CEA3E0}"/>
              </a:ext>
            </a:extLst>
          </p:cNvPr>
          <p:cNvSpPr/>
          <p:nvPr/>
        </p:nvSpPr>
        <p:spPr bwMode="white">
          <a:xfrm>
            <a:off x="989400" y="3236943"/>
            <a:ext cx="2173626" cy="33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AC16AC-54D2-8B4B-6FD8-1EBC6246C1E1}"/>
              </a:ext>
            </a:extLst>
          </p:cNvPr>
          <p:cNvSpPr/>
          <p:nvPr/>
        </p:nvSpPr>
        <p:spPr bwMode="white">
          <a:xfrm>
            <a:off x="2306749" y="3789040"/>
            <a:ext cx="1229525" cy="123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ADD5C18-40EF-2EA2-A2F9-3AD73913A88B}"/>
              </a:ext>
            </a:extLst>
          </p:cNvPr>
          <p:cNvSpPr/>
          <p:nvPr/>
        </p:nvSpPr>
        <p:spPr bwMode="white">
          <a:xfrm>
            <a:off x="3997347" y="3789040"/>
            <a:ext cx="1229525" cy="123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F47BD01-67A2-3074-E804-3FBC223E2544}"/>
              </a:ext>
            </a:extLst>
          </p:cNvPr>
          <p:cNvSpPr/>
          <p:nvPr/>
        </p:nvSpPr>
        <p:spPr bwMode="white">
          <a:xfrm>
            <a:off x="2306749" y="5157192"/>
            <a:ext cx="1229525" cy="1596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219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78461F-28DE-7EB5-249E-FEEE420E05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9171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6F7106-A172-193E-0A44-EF245CC77053}"/>
              </a:ext>
            </a:extLst>
          </p:cNvPr>
          <p:cNvSpPr/>
          <p:nvPr/>
        </p:nvSpPr>
        <p:spPr bwMode="white">
          <a:xfrm>
            <a:off x="6852759" y="5816432"/>
            <a:ext cx="385035" cy="339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094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51C3CF-96E3-29FB-7A91-763FB34B8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6280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18156F5-BD83-D97B-787C-177C3D57F189}"/>
              </a:ext>
            </a:extLst>
          </p:cNvPr>
          <p:cNvSpPr/>
          <p:nvPr/>
        </p:nvSpPr>
        <p:spPr bwMode="white">
          <a:xfrm>
            <a:off x="321914" y="2708920"/>
            <a:ext cx="966251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6344C62-756E-0223-480D-155208222643}"/>
              </a:ext>
            </a:extLst>
          </p:cNvPr>
          <p:cNvSpPr/>
          <p:nvPr/>
        </p:nvSpPr>
        <p:spPr bwMode="white">
          <a:xfrm>
            <a:off x="321914" y="3618546"/>
            <a:ext cx="10814646" cy="1322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628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889191-2EE9-D666-8E76-524682B0CD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9840456" cy="458706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C1DCB38-D133-3749-1711-0D3C2D31F8D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84304" y="3805033"/>
            <a:ext cx="4392488" cy="2936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6094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CDDAFA-ABDE-405E-8E00-8C4FCDD3A1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153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DCE9D0A-D45B-01AD-123D-7DA6DD982D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6372" y="1853291"/>
            <a:ext cx="5365391" cy="3586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4335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CBDDD2-8C11-A11C-9DB1-4AD68A7FDB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4222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EA930E6-03B2-FF54-5404-D536E8800425}"/>
              </a:ext>
            </a:extLst>
          </p:cNvPr>
          <p:cNvSpPr/>
          <p:nvPr/>
        </p:nvSpPr>
        <p:spPr bwMode="white">
          <a:xfrm>
            <a:off x="321912" y="1916832"/>
            <a:ext cx="8942440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28E9ACF-E600-712F-5AD7-E2B785B29475}"/>
              </a:ext>
            </a:extLst>
          </p:cNvPr>
          <p:cNvSpPr/>
          <p:nvPr/>
        </p:nvSpPr>
        <p:spPr bwMode="white">
          <a:xfrm>
            <a:off x="321912" y="2839493"/>
            <a:ext cx="3469831" cy="532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DEF6946-BAFA-4983-0B60-EAB5BFD3E25E}"/>
              </a:ext>
            </a:extLst>
          </p:cNvPr>
          <p:cNvSpPr/>
          <p:nvPr/>
        </p:nvSpPr>
        <p:spPr bwMode="white">
          <a:xfrm>
            <a:off x="321913" y="3621667"/>
            <a:ext cx="3469831" cy="59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141C4A1-A6E1-F892-63D9-0F8C5730A272}"/>
              </a:ext>
            </a:extLst>
          </p:cNvPr>
          <p:cNvSpPr/>
          <p:nvPr/>
        </p:nvSpPr>
        <p:spPr bwMode="white">
          <a:xfrm>
            <a:off x="321912" y="4547586"/>
            <a:ext cx="3469831" cy="705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04C5AD9-3D61-D9A8-D380-C0A682D8D560}"/>
              </a:ext>
            </a:extLst>
          </p:cNvPr>
          <p:cNvSpPr/>
          <p:nvPr/>
        </p:nvSpPr>
        <p:spPr bwMode="white">
          <a:xfrm>
            <a:off x="321912" y="5578056"/>
            <a:ext cx="7358264" cy="633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FEE77FF-3A11-4041-437D-917F4734D0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2767211"/>
            <a:ext cx="4054227" cy="271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75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20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089BCD-9E85-4C32-B43A-7DC58EBFB0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35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B9C876-86AC-CC21-0E50-528871A03C7E}"/>
              </a:ext>
            </a:extLst>
          </p:cNvPr>
          <p:cNvSpPr/>
          <p:nvPr/>
        </p:nvSpPr>
        <p:spPr bwMode="white">
          <a:xfrm>
            <a:off x="7053551" y="2986988"/>
            <a:ext cx="380856" cy="390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38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E9C912-5485-0948-4BD7-272D00CDF9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87637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F310BF8-50C2-A01C-7AC8-36701903AEEB}"/>
              </a:ext>
            </a:extLst>
          </p:cNvPr>
          <p:cNvSpPr/>
          <p:nvPr/>
        </p:nvSpPr>
        <p:spPr bwMode="white">
          <a:xfrm>
            <a:off x="263352" y="1844825"/>
            <a:ext cx="9433048" cy="1242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8F1E253-4211-F4A7-7540-3001D771A4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8886" y="3501008"/>
            <a:ext cx="4054227" cy="271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333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65F116-0E41-EF55-E9C7-B3DF8262DB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768448" cy="471596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0152D9A-C01D-0A6A-0C84-44CB92E1EBF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3363" y="4365104"/>
            <a:ext cx="4365273" cy="2182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708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A4D0C7-6277-6769-305A-9481B19805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896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E4104E0-14EB-2C38-68C5-29EEAAE1956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3363" y="3771832"/>
            <a:ext cx="4365273" cy="2182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6086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890ACF-3E4C-9511-9401-FC3CA5A38E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8248"/>
          </a:xfrm>
          <a:prstGeom prst="rect">
            <a:avLst/>
          </a:prstGeom>
        </p:spPr>
      </p:pic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233296EA-CB71-56C7-3B04-F348FDAFE82A}"/>
              </a:ext>
            </a:extLst>
          </p:cNvPr>
          <p:cNvSpPr/>
          <p:nvPr/>
        </p:nvSpPr>
        <p:spPr bwMode="white">
          <a:xfrm>
            <a:off x="321914" y="3573016"/>
            <a:ext cx="5774086" cy="65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9D3E994A-B5A6-0371-D39D-910BCDA3B1A9}"/>
              </a:ext>
            </a:extLst>
          </p:cNvPr>
          <p:cNvSpPr/>
          <p:nvPr/>
        </p:nvSpPr>
        <p:spPr bwMode="white">
          <a:xfrm>
            <a:off x="321914" y="4509121"/>
            <a:ext cx="505400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311BDF-9C1D-8A33-EC1D-8611DEFC3DEF}"/>
              </a:ext>
            </a:extLst>
          </p:cNvPr>
          <p:cNvSpPr/>
          <p:nvPr/>
        </p:nvSpPr>
        <p:spPr bwMode="white">
          <a:xfrm>
            <a:off x="6169662" y="933868"/>
            <a:ext cx="4608512" cy="328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186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8BD511-C2B7-F052-0D00-C483A98DE1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4517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EC50845-CF8D-65F8-C421-7B1465DB0CC8}"/>
              </a:ext>
            </a:extLst>
          </p:cNvPr>
          <p:cNvSpPr/>
          <p:nvPr/>
        </p:nvSpPr>
        <p:spPr bwMode="white">
          <a:xfrm>
            <a:off x="321914" y="2420888"/>
            <a:ext cx="303778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B5F41C6-E5EB-3785-A86F-67A794D23EE5}"/>
              </a:ext>
            </a:extLst>
          </p:cNvPr>
          <p:cNvSpPr/>
          <p:nvPr/>
        </p:nvSpPr>
        <p:spPr bwMode="white">
          <a:xfrm>
            <a:off x="321914" y="3284984"/>
            <a:ext cx="6566174" cy="72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146C3DC-3261-9024-19FF-D61194FB00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1680" y="1196752"/>
            <a:ext cx="4333980" cy="2878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326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CD7999-6EF1-795F-90A4-7BA3CCC220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42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C80B36-63C2-D801-5C61-06AF5035DAB7}"/>
              </a:ext>
            </a:extLst>
          </p:cNvPr>
          <p:cNvSpPr/>
          <p:nvPr/>
        </p:nvSpPr>
        <p:spPr bwMode="white">
          <a:xfrm>
            <a:off x="10433652" y="2139426"/>
            <a:ext cx="380856" cy="39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089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7EB435-E0C9-8160-42EC-26BDFF6544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68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579B3B-2760-52BD-CDDF-E1EB3E8EC8B1}"/>
              </a:ext>
            </a:extLst>
          </p:cNvPr>
          <p:cNvSpPr/>
          <p:nvPr/>
        </p:nvSpPr>
        <p:spPr bwMode="white">
          <a:xfrm>
            <a:off x="10433652" y="4141398"/>
            <a:ext cx="380856" cy="390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38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FAEAB6-9917-6C15-62F2-FFE9AB8A0D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680"/>
            <a:ext cx="11340000" cy="29379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156F9F-C25A-6A9A-7C9B-3998CDCE2397}"/>
              </a:ext>
            </a:extLst>
          </p:cNvPr>
          <p:cNvSpPr/>
          <p:nvPr/>
        </p:nvSpPr>
        <p:spPr bwMode="white">
          <a:xfrm>
            <a:off x="10462216" y="1845951"/>
            <a:ext cx="342769" cy="39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8A0C551-9470-CB48-DAA6-1AA1D47340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30"/>
          <a:stretch/>
        </p:blipFill>
        <p:spPr>
          <a:xfrm>
            <a:off x="4583832" y="3345520"/>
            <a:ext cx="3024336" cy="375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113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8A788A-83DB-7245-2F98-EFD9CE91CC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13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5429EB-6452-B518-BB78-DBB42A669CB0}"/>
              </a:ext>
            </a:extLst>
          </p:cNvPr>
          <p:cNvSpPr/>
          <p:nvPr/>
        </p:nvSpPr>
        <p:spPr bwMode="white">
          <a:xfrm>
            <a:off x="10424130" y="2035356"/>
            <a:ext cx="371334" cy="41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DE0D06E-B69F-C51C-1C7C-BF915D1793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39" t="23006" r="39041"/>
          <a:stretch/>
        </p:blipFill>
        <p:spPr>
          <a:xfrm>
            <a:off x="9048328" y="3165477"/>
            <a:ext cx="2304256" cy="2891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252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AE096D-8B04-0BBA-6DAD-32F446897C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27153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37A672-85E6-E044-E692-34FDA3A11582}"/>
              </a:ext>
            </a:extLst>
          </p:cNvPr>
          <p:cNvSpPr/>
          <p:nvPr/>
        </p:nvSpPr>
        <p:spPr bwMode="white">
          <a:xfrm>
            <a:off x="10424130" y="3003691"/>
            <a:ext cx="371334" cy="40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E4C3371-6A13-6E72-194E-D02A8D0C09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933664"/>
            <a:ext cx="11340000" cy="3683267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59AE439-9ED5-CE23-0666-F5F5957EC1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87" r="71008"/>
          <a:stretch/>
        </p:blipFill>
        <p:spPr>
          <a:xfrm>
            <a:off x="8184232" y="3441271"/>
            <a:ext cx="2808312" cy="3382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59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9DE22A-6DDF-7BC6-EB02-EC58A86EA2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91792" cy="331912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140DED8-7AF8-4F1B-A52C-5C4545CD7B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22" r="24018"/>
          <a:stretch/>
        </p:blipFill>
        <p:spPr>
          <a:xfrm>
            <a:off x="7630217" y="2468465"/>
            <a:ext cx="3192992" cy="439684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AD4D77-5B30-FD5E-25DD-77F63AE7F71D}"/>
              </a:ext>
            </a:extLst>
          </p:cNvPr>
          <p:cNvSpPr/>
          <p:nvPr/>
        </p:nvSpPr>
        <p:spPr bwMode="white">
          <a:xfrm>
            <a:off x="9120336" y="1844824"/>
            <a:ext cx="652137" cy="53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71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4DA2AF-4184-CF6D-45CA-40F01FA63E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16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39F909-F5F5-8771-C78D-F27F8B6E1A73}"/>
              </a:ext>
            </a:extLst>
          </p:cNvPr>
          <p:cNvSpPr/>
          <p:nvPr/>
        </p:nvSpPr>
        <p:spPr bwMode="white">
          <a:xfrm>
            <a:off x="1531133" y="2985257"/>
            <a:ext cx="437984" cy="466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8ED469-4F42-5499-5113-70B7419C531F}"/>
              </a:ext>
            </a:extLst>
          </p:cNvPr>
          <p:cNvSpPr/>
          <p:nvPr/>
        </p:nvSpPr>
        <p:spPr bwMode="white">
          <a:xfrm>
            <a:off x="6977380" y="5698949"/>
            <a:ext cx="1018790" cy="495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18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2024-10-01T05:39:03Z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