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2"/>
    <p:sldId id="353" r:id="rId3"/>
    <p:sldId id="352" r:id="rId4"/>
    <p:sldId id="351" r:id="rId5"/>
    <p:sldId id="350" r:id="rId6"/>
    <p:sldId id="349" r:id="rId7"/>
    <p:sldId id="348" r:id="rId8"/>
    <p:sldId id="347" r:id="rId9"/>
    <p:sldId id="346" r:id="rId10"/>
    <p:sldId id="344" r:id="rId11"/>
    <p:sldId id="343" r:id="rId12"/>
    <p:sldId id="342" r:id="rId13"/>
    <p:sldId id="341" r:id="rId14"/>
    <p:sldId id="340" r:id="rId15"/>
    <p:sldId id="339" r:id="rId16"/>
    <p:sldId id="338" r:id="rId17"/>
    <p:sldId id="337" r:id="rId18"/>
    <p:sldId id="336" r:id="rId19"/>
    <p:sldId id="335" r:id="rId20"/>
    <p:sldId id="334" r:id="rId21"/>
    <p:sldId id="333" r:id="rId22"/>
    <p:sldId id="332" r:id="rId23"/>
    <p:sldId id="331" r:id="rId24"/>
    <p:sldId id="330" r:id="rId25"/>
    <p:sldId id="329" r:id="rId26"/>
    <p:sldId id="328" r:id="rId27"/>
    <p:sldId id="327" r:id="rId28"/>
    <p:sldId id="326" r:id="rId29"/>
    <p:sldId id="325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746" autoAdjust="0"/>
    <p:restoredTop sz="94660"/>
  </p:normalViewPr>
  <p:slideViewPr>
    <p:cSldViewPr showGuides="1">
      <p:cViewPr varScale="1">
        <p:scale>
          <a:sx n="97" d="100"/>
          <a:sy n="97" d="100"/>
        </p:scale>
        <p:origin x="100" y="15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2024/10/1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2024/10/1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96425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F525ECF3-8DB7-527C-8720-00EDFF992D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000" y="3153495"/>
            <a:ext cx="10800000" cy="488101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B00C1FA-A14A-F452-97D0-9AC7602DDC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08759"/>
          </a:xfrm>
          <a:prstGeom prst="rect">
            <a:avLst/>
          </a:prstGeom>
        </p:spPr>
      </p:pic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BEDF5F61-8C51-8B87-3216-2A4E62B34D4D}"/>
              </a:ext>
            </a:extLst>
          </p:cNvPr>
          <p:cNvSpPr/>
          <p:nvPr/>
        </p:nvSpPr>
        <p:spPr bwMode="white">
          <a:xfrm>
            <a:off x="321912" y="1877718"/>
            <a:ext cx="5414048" cy="531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38F967EB-385C-FB21-6999-97A11C1D2B1C}"/>
              </a:ext>
            </a:extLst>
          </p:cNvPr>
          <p:cNvSpPr/>
          <p:nvPr/>
        </p:nvSpPr>
        <p:spPr bwMode="white">
          <a:xfrm>
            <a:off x="321912" y="2708920"/>
            <a:ext cx="5414048" cy="1152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>
            <a:extLst>
              <a:ext uri="{FF2B5EF4-FFF2-40B4-BE49-F238E27FC236}">
                <a16:creationId xmlns:a16="http://schemas.microsoft.com/office/drawing/2014/main" id="{A2C443BF-4608-C27A-816B-84D5EE48DE8B}"/>
              </a:ext>
            </a:extLst>
          </p:cNvPr>
          <p:cNvSpPr/>
          <p:nvPr/>
        </p:nvSpPr>
        <p:spPr bwMode="white">
          <a:xfrm>
            <a:off x="321913" y="4156632"/>
            <a:ext cx="2893767" cy="1152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E18D2B13-5FFB-A442-7C81-9164FE407FF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68208" y="2420888"/>
            <a:ext cx="3549613" cy="3580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31788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26" grpId="0" animBg="1"/>
      <p:bldP spid="3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29C67DB-9BCE-28B0-7A7F-18BAEE0BD41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83572"/>
          </a:xfrm>
          <a:prstGeom prst="rect">
            <a:avLst/>
          </a:prstGeom>
        </p:spPr>
      </p:pic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11E98EA9-D228-E1A2-6BC2-19FB4DFED8A4}"/>
              </a:ext>
            </a:extLst>
          </p:cNvPr>
          <p:cNvSpPr/>
          <p:nvPr/>
        </p:nvSpPr>
        <p:spPr bwMode="white">
          <a:xfrm>
            <a:off x="321913" y="2174655"/>
            <a:ext cx="5774088" cy="419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8A032AF7-B410-3DB0-2E46-50771E6C150D}"/>
              </a:ext>
            </a:extLst>
          </p:cNvPr>
          <p:cNvSpPr/>
          <p:nvPr/>
        </p:nvSpPr>
        <p:spPr bwMode="white">
          <a:xfrm>
            <a:off x="321912" y="3068961"/>
            <a:ext cx="5774088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F00566F3-60B4-2E5D-C9BF-3B7159F66C6B}"/>
              </a:ext>
            </a:extLst>
          </p:cNvPr>
          <p:cNvSpPr/>
          <p:nvPr/>
        </p:nvSpPr>
        <p:spPr bwMode="white">
          <a:xfrm>
            <a:off x="321913" y="4437112"/>
            <a:ext cx="4693967" cy="1296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AD91E80D-ECF6-2031-2492-8071D6D32D7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35438" y="1124744"/>
            <a:ext cx="3549613" cy="3580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7832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8" grpId="0" animBg="1"/>
      <p:bldP spid="2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91FC0E8-9754-645B-C138-402575EFF0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336400" cy="3997376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9E2EE222-D205-41DC-CEDB-8F57520A8F1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832304" y="4077072"/>
            <a:ext cx="2929920" cy="25431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352916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55AD2AC-DAFD-92DD-C493-282023C5F7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627251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31C745A-1D4D-51A6-DB2A-9C863954ECCC}"/>
              </a:ext>
            </a:extLst>
          </p:cNvPr>
          <p:cNvSpPr/>
          <p:nvPr/>
        </p:nvSpPr>
        <p:spPr bwMode="white">
          <a:xfrm>
            <a:off x="324306" y="2863363"/>
            <a:ext cx="5483662" cy="604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14A8DA6-98AD-9BD7-779D-7401667B176F}"/>
              </a:ext>
            </a:extLst>
          </p:cNvPr>
          <p:cNvSpPr/>
          <p:nvPr/>
        </p:nvSpPr>
        <p:spPr bwMode="white">
          <a:xfrm>
            <a:off x="324307" y="3679570"/>
            <a:ext cx="5483662" cy="590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F6FC502B-FB37-168E-5B28-4C8F172E1A0E}"/>
              </a:ext>
            </a:extLst>
          </p:cNvPr>
          <p:cNvSpPr/>
          <p:nvPr/>
        </p:nvSpPr>
        <p:spPr bwMode="white">
          <a:xfrm>
            <a:off x="324307" y="4501269"/>
            <a:ext cx="5483662" cy="590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A4E2D8DE-5765-C64B-C718-935B3247429A}"/>
              </a:ext>
            </a:extLst>
          </p:cNvPr>
          <p:cNvSpPr/>
          <p:nvPr/>
        </p:nvSpPr>
        <p:spPr bwMode="white">
          <a:xfrm>
            <a:off x="324307" y="5312647"/>
            <a:ext cx="5483662" cy="633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93E2FCFE-50F9-AEE5-C81D-866FCB79600C}"/>
              </a:ext>
            </a:extLst>
          </p:cNvPr>
          <p:cNvSpPr/>
          <p:nvPr/>
        </p:nvSpPr>
        <p:spPr bwMode="white">
          <a:xfrm>
            <a:off x="324306" y="6165304"/>
            <a:ext cx="5483662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8221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6" grpId="0" animBg="1"/>
      <p:bldP spid="19" grpId="0" animBg="1"/>
      <p:bldP spid="2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E08AB57-0EEE-8BE5-2FEA-DF47EB3ACD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92775"/>
          </a:xfrm>
          <a:prstGeom prst="rect">
            <a:avLst/>
          </a:prstGeom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4F438ED3-139E-5219-D3AF-FBB790E0DE37}"/>
              </a:ext>
            </a:extLst>
          </p:cNvPr>
          <p:cNvSpPr/>
          <p:nvPr/>
        </p:nvSpPr>
        <p:spPr bwMode="white">
          <a:xfrm>
            <a:off x="321914" y="1942500"/>
            <a:ext cx="6494166" cy="648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C37C1AA8-CB89-E17D-327F-38721C064EBE}"/>
              </a:ext>
            </a:extLst>
          </p:cNvPr>
          <p:cNvSpPr/>
          <p:nvPr/>
        </p:nvSpPr>
        <p:spPr bwMode="white">
          <a:xfrm>
            <a:off x="321914" y="2780928"/>
            <a:ext cx="6494166" cy="648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CE76B16B-09E9-DC88-14EF-518F9DAD6776}"/>
              </a:ext>
            </a:extLst>
          </p:cNvPr>
          <p:cNvSpPr/>
          <p:nvPr/>
        </p:nvSpPr>
        <p:spPr bwMode="white">
          <a:xfrm>
            <a:off x="321914" y="3609828"/>
            <a:ext cx="6494166" cy="648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FB4850C8-40C1-7EBE-DFCE-358B06A7550C}"/>
              </a:ext>
            </a:extLst>
          </p:cNvPr>
          <p:cNvSpPr/>
          <p:nvPr/>
        </p:nvSpPr>
        <p:spPr bwMode="white">
          <a:xfrm>
            <a:off x="321914" y="4511109"/>
            <a:ext cx="3397822" cy="1092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88C551B4-0F5B-9605-EDE8-12A0D0DCED73}"/>
              </a:ext>
            </a:extLst>
          </p:cNvPr>
          <p:cNvSpPr/>
          <p:nvPr/>
        </p:nvSpPr>
        <p:spPr bwMode="white">
          <a:xfrm>
            <a:off x="321914" y="5831932"/>
            <a:ext cx="6494166" cy="632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0D1C62C2-91A8-FA73-AAFB-38E5BE7B2C0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56240" y="1204956"/>
            <a:ext cx="3336836" cy="28963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8576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6" grpId="0" animBg="1"/>
      <p:bldP spid="19" grpId="0" animBg="1"/>
      <p:bldP spid="20" grpId="0" animBg="1"/>
      <p:bldP spid="3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D3F06B8-4EDF-0FC5-BBB4-3069A131BBE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438769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54F28AE-933B-5F46-907D-465B613E4F8E}"/>
              </a:ext>
            </a:extLst>
          </p:cNvPr>
          <p:cNvSpPr/>
          <p:nvPr/>
        </p:nvSpPr>
        <p:spPr bwMode="white">
          <a:xfrm>
            <a:off x="321914" y="1844824"/>
            <a:ext cx="613412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2BDA7F4-2E2C-23A7-A798-563272594805}"/>
              </a:ext>
            </a:extLst>
          </p:cNvPr>
          <p:cNvSpPr/>
          <p:nvPr/>
        </p:nvSpPr>
        <p:spPr bwMode="white">
          <a:xfrm>
            <a:off x="321913" y="2745398"/>
            <a:ext cx="2893767" cy="475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D4281D94-4A8C-A34E-0E88-9A7E84CCF8D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56240" y="1960087"/>
            <a:ext cx="3176753" cy="2757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28296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FB1E941-C2A6-AB9D-DD1E-182CFB24AC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64704"/>
            <a:ext cx="10416520" cy="3347802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0EBB3E6D-D23B-E2F7-5F72-F6760712CE3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81237" y="4005064"/>
            <a:ext cx="5429525" cy="2757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927968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81DEDAA-1A51-15FB-1780-9A9D719AB1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022105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9E6AB18-ED70-4C0F-5112-3BC472816232}"/>
              </a:ext>
            </a:extLst>
          </p:cNvPr>
          <p:cNvSpPr/>
          <p:nvPr/>
        </p:nvSpPr>
        <p:spPr bwMode="white">
          <a:xfrm>
            <a:off x="322981" y="2853685"/>
            <a:ext cx="3828803" cy="1439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9345C615-B8D8-ACE5-B0FF-F8BA6F273511}"/>
              </a:ext>
            </a:extLst>
          </p:cNvPr>
          <p:cNvSpPr/>
          <p:nvPr/>
        </p:nvSpPr>
        <p:spPr bwMode="white">
          <a:xfrm>
            <a:off x="322981" y="4509120"/>
            <a:ext cx="4332859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57D82B53-C62F-8535-8E1F-5310623B02F7}"/>
              </a:ext>
            </a:extLst>
          </p:cNvPr>
          <p:cNvSpPr/>
          <p:nvPr/>
        </p:nvSpPr>
        <p:spPr bwMode="white">
          <a:xfrm>
            <a:off x="322982" y="5326342"/>
            <a:ext cx="4332859" cy="562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E1C5D59D-9D8E-ABA1-DCDF-D552062E7B99}"/>
              </a:ext>
            </a:extLst>
          </p:cNvPr>
          <p:cNvSpPr/>
          <p:nvPr/>
        </p:nvSpPr>
        <p:spPr bwMode="white">
          <a:xfrm>
            <a:off x="322981" y="6184369"/>
            <a:ext cx="4332859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4748F23C-C90A-FCD0-42AE-8600C049626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05673" y="2780928"/>
            <a:ext cx="6026832" cy="30610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8955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6" grpId="0" animBg="1"/>
      <p:bldP spid="20" grpId="0" animBg="1"/>
      <p:bldP spid="2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4AF1DD8-9BD5-A5D0-4B71-29F0A3FF80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79087"/>
          </a:xfrm>
          <a:prstGeom prst="rect">
            <a:avLst/>
          </a:prstGeom>
        </p:spPr>
      </p:pic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3B591C58-C4FB-F261-6509-84170E7674DD}"/>
              </a:ext>
            </a:extLst>
          </p:cNvPr>
          <p:cNvSpPr/>
          <p:nvPr/>
        </p:nvSpPr>
        <p:spPr bwMode="white">
          <a:xfrm>
            <a:off x="321913" y="2021742"/>
            <a:ext cx="5486055" cy="549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9E11DBBE-DC97-5ED1-88A7-62724B9B1F7B}"/>
              </a:ext>
            </a:extLst>
          </p:cNvPr>
          <p:cNvSpPr/>
          <p:nvPr/>
        </p:nvSpPr>
        <p:spPr bwMode="white">
          <a:xfrm>
            <a:off x="321913" y="2838826"/>
            <a:ext cx="4045896" cy="652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E4296EBF-67CB-CDFB-2DFE-306609CBD950}"/>
              </a:ext>
            </a:extLst>
          </p:cNvPr>
          <p:cNvSpPr/>
          <p:nvPr/>
        </p:nvSpPr>
        <p:spPr bwMode="white">
          <a:xfrm>
            <a:off x="321913" y="3717032"/>
            <a:ext cx="2965775" cy="576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CFBC27FF-4FE1-A118-77AF-F5DDD6F9DE28}"/>
              </a:ext>
            </a:extLst>
          </p:cNvPr>
          <p:cNvSpPr/>
          <p:nvPr/>
        </p:nvSpPr>
        <p:spPr bwMode="white">
          <a:xfrm>
            <a:off x="321912" y="4560301"/>
            <a:ext cx="5486055" cy="628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67E76013-6E7B-38BE-5D66-5F8F752113CC}"/>
              </a:ext>
            </a:extLst>
          </p:cNvPr>
          <p:cNvSpPr/>
          <p:nvPr/>
        </p:nvSpPr>
        <p:spPr bwMode="white">
          <a:xfrm>
            <a:off x="4405896" y="2838826"/>
            <a:ext cx="4354399" cy="652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0C30668-B4DE-9196-4C1C-9148B58C7FBD}"/>
              </a:ext>
            </a:extLst>
          </p:cNvPr>
          <p:cNvSpPr/>
          <p:nvPr/>
        </p:nvSpPr>
        <p:spPr bwMode="white">
          <a:xfrm>
            <a:off x="3287688" y="3717032"/>
            <a:ext cx="2520280" cy="576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DABE50DC-8ED3-B920-04BF-5F51249E068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00116" y="3693362"/>
            <a:ext cx="6026832" cy="30610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8982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9" grpId="0" animBg="1"/>
      <p:bldP spid="27" grpId="0" animBg="1"/>
      <p:bldP spid="30" grpId="0" animBg="1"/>
      <p:bldP spid="2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B341E17-0E2D-E5D9-8671-6A264D179E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92696"/>
            <a:ext cx="11340000" cy="4384651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3FBB495-7A8C-F866-AEE5-629AC9E77995}"/>
              </a:ext>
            </a:extLst>
          </p:cNvPr>
          <p:cNvSpPr/>
          <p:nvPr/>
        </p:nvSpPr>
        <p:spPr bwMode="white">
          <a:xfrm>
            <a:off x="321914" y="1697505"/>
            <a:ext cx="7718302" cy="576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8B371F3-6A83-6ABE-3543-84A2D38D44D7}"/>
              </a:ext>
            </a:extLst>
          </p:cNvPr>
          <p:cNvSpPr/>
          <p:nvPr/>
        </p:nvSpPr>
        <p:spPr bwMode="white">
          <a:xfrm>
            <a:off x="321914" y="2564904"/>
            <a:ext cx="5486054" cy="576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C7A4D159-AD04-AE24-6D95-FED144292032}"/>
              </a:ext>
            </a:extLst>
          </p:cNvPr>
          <p:cNvSpPr/>
          <p:nvPr/>
        </p:nvSpPr>
        <p:spPr bwMode="white">
          <a:xfrm>
            <a:off x="321912" y="3420542"/>
            <a:ext cx="9950551" cy="590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E8CE8DA2-6698-04FD-6FF7-30354D60B525}"/>
              </a:ext>
            </a:extLst>
          </p:cNvPr>
          <p:cNvSpPr/>
          <p:nvPr/>
        </p:nvSpPr>
        <p:spPr bwMode="white">
          <a:xfrm>
            <a:off x="321914" y="4278409"/>
            <a:ext cx="5486054" cy="590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1A018BA0-FBCE-663E-C0FB-0F6744222D2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87156" y="4085792"/>
            <a:ext cx="5213500" cy="2647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2156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1" grpId="0" animBg="1"/>
      <p:bldP spid="17" grpId="0" animBg="1"/>
      <p:bldP spid="2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896F433-28CA-C6CD-28FB-017B858F8C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64704"/>
            <a:ext cx="11340000" cy="4774151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A5E4A373-F09D-18F0-894C-409CE700B95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32104" y="3509728"/>
            <a:ext cx="4544075" cy="30436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275526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93F465C-9B87-CFD9-14BC-971A9D001D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61766"/>
          </a:xfrm>
          <a:prstGeom prst="rect">
            <a:avLst/>
          </a:prstGeom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72A0894-7EF4-F7E4-39D3-A032C933865D}"/>
              </a:ext>
            </a:extLst>
          </p:cNvPr>
          <p:cNvSpPr/>
          <p:nvPr/>
        </p:nvSpPr>
        <p:spPr bwMode="white">
          <a:xfrm>
            <a:off x="321913" y="1834112"/>
            <a:ext cx="5213500" cy="529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2722FB00-B48C-03E0-F4D2-FFADB97537EE}"/>
              </a:ext>
            </a:extLst>
          </p:cNvPr>
          <p:cNvSpPr/>
          <p:nvPr/>
        </p:nvSpPr>
        <p:spPr bwMode="white">
          <a:xfrm>
            <a:off x="321914" y="2564904"/>
            <a:ext cx="2821758" cy="1170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C2764986-43FD-32A4-DF9D-0D05017C2E89}"/>
              </a:ext>
            </a:extLst>
          </p:cNvPr>
          <p:cNvSpPr/>
          <p:nvPr/>
        </p:nvSpPr>
        <p:spPr bwMode="white">
          <a:xfrm>
            <a:off x="321914" y="4085792"/>
            <a:ext cx="5213500" cy="567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94E98A80-4562-3B89-5891-C469D4BA5D0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87156" y="4085792"/>
            <a:ext cx="5213500" cy="2647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09879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20" grpId="0" animBg="1"/>
      <p:bldP spid="21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B6424EA-4950-81FD-B434-0997DB6AE45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1"/>
            <a:ext cx="9408408" cy="4030196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74EA1A5D-637B-A755-E4F8-13135C9F1E8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08168" y="4221088"/>
            <a:ext cx="4146426" cy="23972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033795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3C7455E-2027-0472-F923-85CD859EC8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773859" cy="5868000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869EA07-9CC5-8ACA-BF90-A0D570510C1F}"/>
              </a:ext>
            </a:extLst>
          </p:cNvPr>
          <p:cNvSpPr/>
          <p:nvPr/>
        </p:nvSpPr>
        <p:spPr bwMode="white">
          <a:xfrm>
            <a:off x="323814" y="3742658"/>
            <a:ext cx="4620057" cy="533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DC29C173-626A-B755-10D4-A09FA73D9855}"/>
              </a:ext>
            </a:extLst>
          </p:cNvPr>
          <p:cNvSpPr/>
          <p:nvPr/>
        </p:nvSpPr>
        <p:spPr bwMode="white">
          <a:xfrm>
            <a:off x="323815" y="4520855"/>
            <a:ext cx="4620057" cy="6040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6828AEE7-E3E4-67E1-F8C0-43A2CE7108AF}"/>
              </a:ext>
            </a:extLst>
          </p:cNvPr>
          <p:cNvSpPr/>
          <p:nvPr/>
        </p:nvSpPr>
        <p:spPr bwMode="white">
          <a:xfrm>
            <a:off x="323815" y="5353966"/>
            <a:ext cx="4620057" cy="6040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CF0970E3-70F5-CC7B-7A92-FAFE215A20CC}"/>
              </a:ext>
            </a:extLst>
          </p:cNvPr>
          <p:cNvSpPr/>
          <p:nvPr/>
        </p:nvSpPr>
        <p:spPr bwMode="white">
          <a:xfrm>
            <a:off x="323815" y="6252974"/>
            <a:ext cx="4620057" cy="519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2501232C-888E-8A22-69D8-C8ED58AF514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76750" y="2884382"/>
            <a:ext cx="4271568" cy="246958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B0BCD18-FB28-F789-7329-CB37DDAD84AB}"/>
              </a:ext>
            </a:extLst>
          </p:cNvPr>
          <p:cNvSpPr/>
          <p:nvPr/>
        </p:nvSpPr>
        <p:spPr bwMode="white">
          <a:xfrm>
            <a:off x="323813" y="2848443"/>
            <a:ext cx="4620057" cy="533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0240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6" grpId="0" animBg="1"/>
      <p:bldP spid="25" grpId="0" animBg="1"/>
      <p:bldP spid="27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2FEC905-9F8C-4493-3D71-B1D1CBA9B2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751505"/>
            <a:ext cx="11340000" cy="4341791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0C1D343-93BF-7D75-DB1B-1E8DB8F752CE}"/>
              </a:ext>
            </a:extLst>
          </p:cNvPr>
          <p:cNvSpPr/>
          <p:nvPr/>
        </p:nvSpPr>
        <p:spPr bwMode="white">
          <a:xfrm>
            <a:off x="321914" y="2708920"/>
            <a:ext cx="2389710" cy="499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0813B8B-4963-5F5B-25A5-0A525AB56A8C}"/>
              </a:ext>
            </a:extLst>
          </p:cNvPr>
          <p:cNvSpPr/>
          <p:nvPr/>
        </p:nvSpPr>
        <p:spPr bwMode="white">
          <a:xfrm>
            <a:off x="321913" y="3582527"/>
            <a:ext cx="8798424" cy="654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BF275B8E-1B8C-C736-9466-687FF0E1E4C9}"/>
              </a:ext>
            </a:extLst>
          </p:cNvPr>
          <p:cNvSpPr/>
          <p:nvPr/>
        </p:nvSpPr>
        <p:spPr bwMode="white">
          <a:xfrm>
            <a:off x="321913" y="4446612"/>
            <a:ext cx="5990110" cy="523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C5577A43-63A7-7599-F4B9-379C07DB34CA}"/>
              </a:ext>
            </a:extLst>
          </p:cNvPr>
          <p:cNvSpPr/>
          <p:nvPr/>
        </p:nvSpPr>
        <p:spPr bwMode="white">
          <a:xfrm>
            <a:off x="321914" y="5313115"/>
            <a:ext cx="2893766" cy="570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6AB3DB53-D9AC-21A9-210A-94555E52474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96200" y="859679"/>
            <a:ext cx="4062322" cy="234861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8144C51-6B5A-24DB-8062-F107580518D3}"/>
              </a:ext>
            </a:extLst>
          </p:cNvPr>
          <p:cNvSpPr/>
          <p:nvPr/>
        </p:nvSpPr>
        <p:spPr bwMode="white">
          <a:xfrm>
            <a:off x="2749710" y="2708920"/>
            <a:ext cx="3562314" cy="499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2921088-5BBA-C9DD-01A8-6ABC35BFAD0F}"/>
              </a:ext>
            </a:extLst>
          </p:cNvPr>
          <p:cNvSpPr/>
          <p:nvPr/>
        </p:nvSpPr>
        <p:spPr bwMode="white">
          <a:xfrm>
            <a:off x="3253766" y="5313115"/>
            <a:ext cx="6082594" cy="570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0093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2" grpId="0" animBg="1"/>
      <p:bldP spid="18" grpId="0" animBg="1"/>
      <p:bldP spid="23" grpId="0" animBg="1"/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6AE8794-99F2-1C33-7EFB-4B16407DA27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944767" cy="5868000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9BBA671-3CC0-5D6A-603D-2291CC255B3D}"/>
              </a:ext>
            </a:extLst>
          </p:cNvPr>
          <p:cNvSpPr/>
          <p:nvPr/>
        </p:nvSpPr>
        <p:spPr bwMode="white">
          <a:xfrm>
            <a:off x="326598" y="1772817"/>
            <a:ext cx="756960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557634BD-427B-DE12-848E-C5AAFE44D694}"/>
              </a:ext>
            </a:extLst>
          </p:cNvPr>
          <p:cNvSpPr/>
          <p:nvPr/>
        </p:nvSpPr>
        <p:spPr bwMode="white">
          <a:xfrm>
            <a:off x="326599" y="2535086"/>
            <a:ext cx="4761289" cy="616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CA3099AB-0CED-E1AD-4529-B8C46E9A59BE}"/>
              </a:ext>
            </a:extLst>
          </p:cNvPr>
          <p:cNvSpPr/>
          <p:nvPr/>
        </p:nvSpPr>
        <p:spPr bwMode="white">
          <a:xfrm>
            <a:off x="326599" y="3308615"/>
            <a:ext cx="5553377" cy="589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79CA33C0-0951-8C55-C767-0DF5C87C0529}"/>
              </a:ext>
            </a:extLst>
          </p:cNvPr>
          <p:cNvSpPr/>
          <p:nvPr/>
        </p:nvSpPr>
        <p:spPr bwMode="white">
          <a:xfrm>
            <a:off x="326599" y="4098862"/>
            <a:ext cx="5553377" cy="562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00C04726-AD17-7DA6-A219-6E596B6C04D2}"/>
              </a:ext>
            </a:extLst>
          </p:cNvPr>
          <p:cNvSpPr/>
          <p:nvPr/>
        </p:nvSpPr>
        <p:spPr bwMode="white">
          <a:xfrm>
            <a:off x="326599" y="4867888"/>
            <a:ext cx="2889081" cy="562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>
            <a:extLst>
              <a:ext uri="{FF2B5EF4-FFF2-40B4-BE49-F238E27FC236}">
                <a16:creationId xmlns:a16="http://schemas.microsoft.com/office/drawing/2014/main" id="{01A75F8E-C454-12B0-45F6-EB3B8C8CF9A4}"/>
              </a:ext>
            </a:extLst>
          </p:cNvPr>
          <p:cNvSpPr/>
          <p:nvPr/>
        </p:nvSpPr>
        <p:spPr bwMode="white">
          <a:xfrm>
            <a:off x="326598" y="5631342"/>
            <a:ext cx="6993538" cy="1038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98BD9309-C4AF-957F-B420-48A4B8F36F0B}"/>
              </a:ext>
            </a:extLst>
          </p:cNvPr>
          <p:cNvSpPr/>
          <p:nvPr/>
        </p:nvSpPr>
        <p:spPr bwMode="white">
          <a:xfrm>
            <a:off x="5121289" y="2535086"/>
            <a:ext cx="2990936" cy="616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006745B4-C86A-D3E8-062C-5AA6395A30B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03079" y="2982906"/>
            <a:ext cx="4062322" cy="234861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DCF3981-65A2-80DB-4E65-88B881239D5F}"/>
              </a:ext>
            </a:extLst>
          </p:cNvPr>
          <p:cNvSpPr/>
          <p:nvPr/>
        </p:nvSpPr>
        <p:spPr bwMode="white">
          <a:xfrm>
            <a:off x="3249081" y="4867888"/>
            <a:ext cx="3855031" cy="562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3266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5" grpId="0" animBg="1"/>
      <p:bldP spid="18" grpId="0" animBg="1"/>
      <p:bldP spid="22" grpId="0" animBg="1"/>
      <p:bldP spid="30" grpId="0" animBg="1"/>
      <p:bldP spid="40" grpId="0" animBg="1"/>
      <p:bldP spid="2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F6B39B4-6E08-F2D8-D300-1E1970C492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416520" cy="3475590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B30CAB74-A793-45DE-2891-73DBABC83FB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07968" y="3573016"/>
            <a:ext cx="4003700" cy="28977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03671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7C585C-BA5A-8DE4-2834-0A8CE55610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441134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8BB4B61-6AE5-321D-D6B4-6900048D0BFE}"/>
              </a:ext>
            </a:extLst>
          </p:cNvPr>
          <p:cNvSpPr/>
          <p:nvPr/>
        </p:nvSpPr>
        <p:spPr bwMode="white">
          <a:xfrm>
            <a:off x="324933" y="3389551"/>
            <a:ext cx="4042876" cy="540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CC7F6A8-8402-2912-9E96-85C8805EF973}"/>
              </a:ext>
            </a:extLst>
          </p:cNvPr>
          <p:cNvSpPr/>
          <p:nvPr/>
        </p:nvSpPr>
        <p:spPr bwMode="white">
          <a:xfrm>
            <a:off x="324932" y="4144895"/>
            <a:ext cx="4042876" cy="456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F354721-FDA8-736C-954B-4FEB39D04A1F}"/>
              </a:ext>
            </a:extLst>
          </p:cNvPr>
          <p:cNvSpPr/>
          <p:nvPr/>
        </p:nvSpPr>
        <p:spPr bwMode="white">
          <a:xfrm>
            <a:off x="324932" y="4797152"/>
            <a:ext cx="404287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7F0B5F00-A9DE-570A-81FF-B1AA42CD72EA}"/>
              </a:ext>
            </a:extLst>
          </p:cNvPr>
          <p:cNvSpPr/>
          <p:nvPr/>
        </p:nvSpPr>
        <p:spPr bwMode="white">
          <a:xfrm>
            <a:off x="324932" y="5530761"/>
            <a:ext cx="4042876" cy="456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38E99853-7C8F-54F6-6303-29777E8CAE74}"/>
              </a:ext>
            </a:extLst>
          </p:cNvPr>
          <p:cNvSpPr/>
          <p:nvPr/>
        </p:nvSpPr>
        <p:spPr bwMode="white">
          <a:xfrm>
            <a:off x="324933" y="6174246"/>
            <a:ext cx="404287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9A5457F7-AA08-1CA1-3C78-A6C6286B0B4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18463" y="3325895"/>
            <a:ext cx="4526919" cy="32764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0709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20" grpId="0" animBg="1"/>
      <p:bldP spid="22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00406E1-C303-C7D3-6A74-9AA7396499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9593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0E047B4-DD6C-AA50-99EE-E4D6413B3F98}"/>
              </a:ext>
            </a:extLst>
          </p:cNvPr>
          <p:cNvSpPr/>
          <p:nvPr/>
        </p:nvSpPr>
        <p:spPr bwMode="white">
          <a:xfrm>
            <a:off x="4367808" y="900000"/>
            <a:ext cx="3024336" cy="586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26659BA-1322-AB8D-E043-0944F45EAFD9}"/>
              </a:ext>
            </a:extLst>
          </p:cNvPr>
          <p:cNvSpPr/>
          <p:nvPr/>
        </p:nvSpPr>
        <p:spPr bwMode="white">
          <a:xfrm>
            <a:off x="321915" y="1720648"/>
            <a:ext cx="2533726" cy="495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E4EF485F-03C1-8B97-E351-1DD05B7BF4AE}"/>
              </a:ext>
            </a:extLst>
          </p:cNvPr>
          <p:cNvSpPr/>
          <p:nvPr/>
        </p:nvSpPr>
        <p:spPr bwMode="white">
          <a:xfrm>
            <a:off x="321914" y="2436331"/>
            <a:ext cx="5342039" cy="5304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8AD038A7-047A-F808-553A-8D33BB0E9461}"/>
              </a:ext>
            </a:extLst>
          </p:cNvPr>
          <p:cNvSpPr/>
          <p:nvPr/>
        </p:nvSpPr>
        <p:spPr bwMode="white">
          <a:xfrm>
            <a:off x="321913" y="3142473"/>
            <a:ext cx="5342039" cy="553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54377E91-77C5-0CA6-EE73-223EB4AB174B}"/>
              </a:ext>
            </a:extLst>
          </p:cNvPr>
          <p:cNvSpPr/>
          <p:nvPr/>
        </p:nvSpPr>
        <p:spPr bwMode="white">
          <a:xfrm>
            <a:off x="2855641" y="1720648"/>
            <a:ext cx="2808312" cy="495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2D062E9C-73D1-A950-BC28-39EFDC9DC91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93508" y="2399133"/>
            <a:ext cx="3896269" cy="28199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4143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2" grpId="0" animBg="1"/>
      <p:bldP spid="14" grpId="0" animBg="1"/>
      <p:bldP spid="17" grpId="0" animBg="1"/>
      <p:bldP spid="2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F6A88BC-D3F5-7812-1A61-4639AB6B41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738179"/>
            <a:ext cx="11340000" cy="4643149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1DFC33E-B0D6-1A1F-EDA3-478B3CB44DB5}"/>
              </a:ext>
            </a:extLst>
          </p:cNvPr>
          <p:cNvSpPr/>
          <p:nvPr/>
        </p:nvSpPr>
        <p:spPr bwMode="white">
          <a:xfrm>
            <a:off x="3791744" y="1818907"/>
            <a:ext cx="4337726" cy="500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488E711-41E5-A765-66D0-C6A35428BA3E}"/>
              </a:ext>
            </a:extLst>
          </p:cNvPr>
          <p:cNvSpPr/>
          <p:nvPr/>
        </p:nvSpPr>
        <p:spPr bwMode="white">
          <a:xfrm>
            <a:off x="321914" y="2492896"/>
            <a:ext cx="5414046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278B95EC-DDE5-D5AB-896F-33A4ACA9FC31}"/>
              </a:ext>
            </a:extLst>
          </p:cNvPr>
          <p:cNvSpPr/>
          <p:nvPr/>
        </p:nvSpPr>
        <p:spPr bwMode="white">
          <a:xfrm>
            <a:off x="321914" y="3314100"/>
            <a:ext cx="2461718" cy="940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D2128B3D-65F0-40DE-3A6C-1ADDC76AF6DD}"/>
              </a:ext>
            </a:extLst>
          </p:cNvPr>
          <p:cNvSpPr/>
          <p:nvPr/>
        </p:nvSpPr>
        <p:spPr bwMode="white">
          <a:xfrm>
            <a:off x="321913" y="4408122"/>
            <a:ext cx="5414046" cy="740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F72744A5-8854-3F7D-9B39-D47C6AB677AA}"/>
              </a:ext>
            </a:extLst>
          </p:cNvPr>
          <p:cNvSpPr/>
          <p:nvPr/>
        </p:nvSpPr>
        <p:spPr bwMode="white">
          <a:xfrm>
            <a:off x="321912" y="5302617"/>
            <a:ext cx="4117904" cy="1073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C8B13A60-C490-7DAE-82BB-AD82513616C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973817" y="825039"/>
            <a:ext cx="3896269" cy="281997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37A431C-F538-9598-031A-5B498DCD2F66}"/>
              </a:ext>
            </a:extLst>
          </p:cNvPr>
          <p:cNvSpPr/>
          <p:nvPr/>
        </p:nvSpPr>
        <p:spPr bwMode="white">
          <a:xfrm>
            <a:off x="2783632" y="3314100"/>
            <a:ext cx="2520280" cy="940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E25069A-5A8E-79DD-5251-C34454FC6A37}"/>
              </a:ext>
            </a:extLst>
          </p:cNvPr>
          <p:cNvSpPr/>
          <p:nvPr/>
        </p:nvSpPr>
        <p:spPr bwMode="white">
          <a:xfrm>
            <a:off x="5375920" y="3314100"/>
            <a:ext cx="2952328" cy="940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27D16D4-BA4D-E343-8F28-ED1CBC02A010}"/>
              </a:ext>
            </a:extLst>
          </p:cNvPr>
          <p:cNvSpPr/>
          <p:nvPr/>
        </p:nvSpPr>
        <p:spPr bwMode="white">
          <a:xfrm>
            <a:off x="4477902" y="5302617"/>
            <a:ext cx="2914242" cy="1073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8090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17" grpId="0" animBg="1"/>
      <p:bldP spid="19" grpId="0" animBg="1"/>
      <p:bldP spid="23" grpId="0" animBg="1"/>
      <p:bldP spid="4" grpId="0" animBg="1"/>
      <p:bldP spid="5" grpId="0" animBg="1"/>
      <p:bldP spid="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1C0587F-5803-01F4-4361-EF21652617D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90059"/>
          </a:xfrm>
          <a:prstGeom prst="rect">
            <a:avLst/>
          </a:prstGeom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9D7A11B-D0DA-675E-BC18-F4F068AE232B}"/>
              </a:ext>
            </a:extLst>
          </p:cNvPr>
          <p:cNvSpPr/>
          <p:nvPr/>
        </p:nvSpPr>
        <p:spPr bwMode="white">
          <a:xfrm>
            <a:off x="321913" y="1795390"/>
            <a:ext cx="4693967" cy="5376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10293E4C-D6EB-6B9F-197C-6132BAB1E7A8}"/>
              </a:ext>
            </a:extLst>
          </p:cNvPr>
          <p:cNvSpPr/>
          <p:nvPr/>
        </p:nvSpPr>
        <p:spPr bwMode="white">
          <a:xfrm>
            <a:off x="321912" y="2549502"/>
            <a:ext cx="2533728" cy="486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217CCE65-5939-99D3-275A-7FC87A172078}"/>
              </a:ext>
            </a:extLst>
          </p:cNvPr>
          <p:cNvSpPr/>
          <p:nvPr/>
        </p:nvSpPr>
        <p:spPr bwMode="white">
          <a:xfrm>
            <a:off x="321912" y="3212976"/>
            <a:ext cx="3973888" cy="576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6" name="矩形 45">
            <a:extLst>
              <a:ext uri="{FF2B5EF4-FFF2-40B4-BE49-F238E27FC236}">
                <a16:creationId xmlns:a16="http://schemas.microsoft.com/office/drawing/2014/main" id="{BD0F4CB0-8478-8200-7CB5-C24BAB2B959A}"/>
              </a:ext>
            </a:extLst>
          </p:cNvPr>
          <p:cNvSpPr/>
          <p:nvPr/>
        </p:nvSpPr>
        <p:spPr bwMode="white">
          <a:xfrm>
            <a:off x="321913" y="3933056"/>
            <a:ext cx="5486055" cy="2192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12A5FA8B-2E8E-7191-C746-071B417D8A1D}"/>
              </a:ext>
            </a:extLst>
          </p:cNvPr>
          <p:cNvSpPr/>
          <p:nvPr/>
        </p:nvSpPr>
        <p:spPr bwMode="white">
          <a:xfrm>
            <a:off x="5053967" y="1795390"/>
            <a:ext cx="3274282" cy="5376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CF8551E-F56D-42B0-820F-026FDBD0A754}"/>
              </a:ext>
            </a:extLst>
          </p:cNvPr>
          <p:cNvSpPr/>
          <p:nvPr/>
        </p:nvSpPr>
        <p:spPr bwMode="white">
          <a:xfrm>
            <a:off x="4354360" y="3212976"/>
            <a:ext cx="3973888" cy="576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DB030A9-4797-7C48-772F-46C2DB79EA41}"/>
              </a:ext>
            </a:extLst>
          </p:cNvPr>
          <p:cNvSpPr/>
          <p:nvPr/>
        </p:nvSpPr>
        <p:spPr bwMode="white">
          <a:xfrm>
            <a:off x="2855640" y="2549502"/>
            <a:ext cx="2952328" cy="486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0268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8" grpId="0" animBg="1"/>
      <p:bldP spid="24" grpId="0" animBg="1"/>
      <p:bldP spid="46" grpId="0" animBg="1"/>
      <p:bldP spid="2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9D6CB1F-5BCD-D3F8-3DCA-B2CBEB4858D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06991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35CD494-ECA5-EC9F-03BE-36F9B9E50484}"/>
              </a:ext>
            </a:extLst>
          </p:cNvPr>
          <p:cNvSpPr/>
          <p:nvPr/>
        </p:nvSpPr>
        <p:spPr bwMode="white">
          <a:xfrm>
            <a:off x="8938790" y="2283120"/>
            <a:ext cx="342770" cy="381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9D023230-D8FA-9A1E-9FA6-82AE9AFCD76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35760" y="2969911"/>
            <a:ext cx="4544075" cy="30436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13664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2C75E96-791D-CBA6-6622-764CD2D32F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29793"/>
          </a:xfrm>
          <a:prstGeom prst="rect">
            <a:avLst/>
          </a:prstGeom>
        </p:spPr>
      </p:pic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8A3C6257-C084-E074-D3FD-2EA04FD9257A}"/>
              </a:ext>
            </a:extLst>
          </p:cNvPr>
          <p:cNvSpPr/>
          <p:nvPr/>
        </p:nvSpPr>
        <p:spPr bwMode="white">
          <a:xfrm>
            <a:off x="321913" y="1810665"/>
            <a:ext cx="2821759" cy="1139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94445F48-508A-E964-15C0-3E2C5ACBF0CC}"/>
              </a:ext>
            </a:extLst>
          </p:cNvPr>
          <p:cNvSpPr/>
          <p:nvPr/>
        </p:nvSpPr>
        <p:spPr bwMode="white">
          <a:xfrm>
            <a:off x="321914" y="3284984"/>
            <a:ext cx="483798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BD384A36-9D68-E069-85F4-0146E925F1C8}"/>
              </a:ext>
            </a:extLst>
          </p:cNvPr>
          <p:cNvSpPr/>
          <p:nvPr/>
        </p:nvSpPr>
        <p:spPr bwMode="white">
          <a:xfrm>
            <a:off x="321914" y="4161396"/>
            <a:ext cx="483798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0CD0DDEE-3262-AEF4-7A67-D4221998CA0C}"/>
              </a:ext>
            </a:extLst>
          </p:cNvPr>
          <p:cNvSpPr/>
          <p:nvPr/>
        </p:nvSpPr>
        <p:spPr bwMode="white">
          <a:xfrm>
            <a:off x="321913" y="5047335"/>
            <a:ext cx="483798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5072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3" grpId="0" animBg="1"/>
      <p:bldP spid="24" grpId="0" animBg="1"/>
      <p:bldP spid="2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B44CF15-E431-31D3-B43D-A4C1E75A5D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15053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CEF3794-3FF7-AAF6-DD58-35D6486BE2CA}"/>
              </a:ext>
            </a:extLst>
          </p:cNvPr>
          <p:cNvSpPr/>
          <p:nvPr/>
        </p:nvSpPr>
        <p:spPr bwMode="white">
          <a:xfrm>
            <a:off x="321914" y="1988840"/>
            <a:ext cx="447794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DCE804E-2CF3-D23F-C4E4-E39CFBB664E0}"/>
              </a:ext>
            </a:extLst>
          </p:cNvPr>
          <p:cNvSpPr/>
          <p:nvPr/>
        </p:nvSpPr>
        <p:spPr bwMode="white">
          <a:xfrm>
            <a:off x="321914" y="3014931"/>
            <a:ext cx="2332745" cy="352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BB9BF716-BA8C-5B4B-E0E3-DC0B65D5113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60096" y="978677"/>
            <a:ext cx="4544075" cy="30436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7755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CAF068D-4159-F323-7FE8-00A648112C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1"/>
            <a:ext cx="9768448" cy="4055008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717AC21A-93A7-9CD1-85C7-673CE6BADF7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760296" y="3418747"/>
            <a:ext cx="3326366" cy="33552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75049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D111D28-6710-EA2D-89A0-2D51B82265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931429" cy="5868000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8E6D9D2-1CD2-62DE-32B0-B55D95386C45}"/>
              </a:ext>
            </a:extLst>
          </p:cNvPr>
          <p:cNvSpPr/>
          <p:nvPr/>
        </p:nvSpPr>
        <p:spPr bwMode="white">
          <a:xfrm>
            <a:off x="323286" y="1912193"/>
            <a:ext cx="4332555" cy="456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F9FF74C8-CA24-B0E0-B092-4DA3FE7D6D47}"/>
              </a:ext>
            </a:extLst>
          </p:cNvPr>
          <p:cNvSpPr/>
          <p:nvPr/>
        </p:nvSpPr>
        <p:spPr bwMode="white">
          <a:xfrm>
            <a:off x="323285" y="2708920"/>
            <a:ext cx="4332555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A07C6421-F59C-26B9-CDA6-9656B8CD2E91}"/>
              </a:ext>
            </a:extLst>
          </p:cNvPr>
          <p:cNvSpPr/>
          <p:nvPr/>
        </p:nvSpPr>
        <p:spPr bwMode="white">
          <a:xfrm>
            <a:off x="323287" y="3380436"/>
            <a:ext cx="4332554" cy="695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28AD1608-3604-43B9-2603-1F1DBD9C428D}"/>
              </a:ext>
            </a:extLst>
          </p:cNvPr>
          <p:cNvSpPr/>
          <p:nvPr/>
        </p:nvSpPr>
        <p:spPr bwMode="white">
          <a:xfrm>
            <a:off x="323285" y="4398610"/>
            <a:ext cx="4332555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DBA42C2A-84E4-DD1A-A831-BE362A0C8F75}"/>
              </a:ext>
            </a:extLst>
          </p:cNvPr>
          <p:cNvSpPr/>
          <p:nvPr/>
        </p:nvSpPr>
        <p:spPr bwMode="white">
          <a:xfrm>
            <a:off x="323286" y="5243455"/>
            <a:ext cx="4332555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6C7AA587-3B60-4B51-270F-F68F090242E8}"/>
              </a:ext>
            </a:extLst>
          </p:cNvPr>
          <p:cNvSpPr/>
          <p:nvPr/>
        </p:nvSpPr>
        <p:spPr bwMode="white">
          <a:xfrm>
            <a:off x="323286" y="6031648"/>
            <a:ext cx="4332555" cy="588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2BC79848-F9C5-A06F-D320-5FC816A5A51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44072" y="1069306"/>
            <a:ext cx="3888432" cy="39221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4834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3" grpId="0" animBg="1"/>
      <p:bldP spid="22" grpId="0" animBg="1"/>
      <p:bldP spid="24" grpId="0" animBg="1"/>
      <p:bldP spid="28" grpId="0" animBg="1"/>
      <p:bldP spid="3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2FDA3B0-E290-117D-A9F1-300F08F40C5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61138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5086669-840C-5673-CE44-754FAD4E0FFE}"/>
              </a:ext>
            </a:extLst>
          </p:cNvPr>
          <p:cNvSpPr/>
          <p:nvPr/>
        </p:nvSpPr>
        <p:spPr bwMode="white">
          <a:xfrm>
            <a:off x="321913" y="1962502"/>
            <a:ext cx="4477943" cy="550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8BFB8642-BC30-8E69-0AA8-5EE04C90B8D8}"/>
              </a:ext>
            </a:extLst>
          </p:cNvPr>
          <p:cNvSpPr/>
          <p:nvPr/>
        </p:nvSpPr>
        <p:spPr bwMode="white">
          <a:xfrm>
            <a:off x="321913" y="2852936"/>
            <a:ext cx="4477943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029337AF-4758-107D-85A0-A4C407DEB092}"/>
              </a:ext>
            </a:extLst>
          </p:cNvPr>
          <p:cNvSpPr/>
          <p:nvPr/>
        </p:nvSpPr>
        <p:spPr bwMode="white">
          <a:xfrm>
            <a:off x="321913" y="3693454"/>
            <a:ext cx="4477943" cy="614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FCD6A8E0-4D37-4E69-6677-5854C943E76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80176" y="929344"/>
            <a:ext cx="3549613" cy="3580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8070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3" grpId="0" animBg="1"/>
      <p:bldP spid="1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C537E7C-0717-F760-8799-1A621B4153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669283"/>
          </a:xfrm>
          <a:prstGeom prst="rect">
            <a:avLst/>
          </a:prstGeom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8D20CAF-2121-FD08-1DAF-9F1C14BA9FD4}"/>
              </a:ext>
            </a:extLst>
          </p:cNvPr>
          <p:cNvSpPr/>
          <p:nvPr/>
        </p:nvSpPr>
        <p:spPr bwMode="white">
          <a:xfrm>
            <a:off x="321912" y="1908365"/>
            <a:ext cx="5486056" cy="574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17A4555F-D5E6-FCAD-23F6-6BBF333D0CB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708920"/>
            <a:ext cx="11340000" cy="1824891"/>
          </a:xfrm>
          <a:prstGeom prst="rect">
            <a:avLst/>
          </a:prstGeom>
        </p:spPr>
      </p:pic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EF93B548-3D3A-D9D0-D207-55E2F8BF6490}"/>
              </a:ext>
            </a:extLst>
          </p:cNvPr>
          <p:cNvSpPr/>
          <p:nvPr/>
        </p:nvSpPr>
        <p:spPr bwMode="white">
          <a:xfrm>
            <a:off x="321912" y="2687538"/>
            <a:ext cx="5486056" cy="547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ED7F7117-20A7-EF14-1263-245BA1FF649D}"/>
              </a:ext>
            </a:extLst>
          </p:cNvPr>
          <p:cNvSpPr/>
          <p:nvPr/>
        </p:nvSpPr>
        <p:spPr bwMode="white">
          <a:xfrm>
            <a:off x="321912" y="3575317"/>
            <a:ext cx="5486056" cy="715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73C6B33A-08A8-CAD1-683F-97C6842E687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52184" y="848885"/>
            <a:ext cx="3549613" cy="3580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463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5" grpId="0" animBg="1"/>
      <p:bldP spid="1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1</Words>
  <Application>Microsoft Office PowerPoint</Application>
  <PresentationFormat>宽屏</PresentationFormat>
  <Paragraphs>1</Paragraphs>
  <Slides>29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3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66</cp:revision>
  <dcterms:created xsi:type="dcterms:W3CDTF">2015-09-16T06:44:00Z</dcterms:created>
  <dcterms:modified xsi:type="dcterms:W3CDTF">2024-10-01T05:52:23Z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