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00" autoAdjust="0"/>
    <p:restoredTop sz="94660"/>
  </p:normalViewPr>
  <p:slideViewPr>
    <p:cSldViewPr showGuides="1">
      <p:cViewPr varScale="1">
        <p:scale>
          <a:sx n="89" d="100"/>
          <a:sy n="89" d="100"/>
        </p:scale>
        <p:origin x="60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8AA226-30D4-F6EA-D996-5308E3C5A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734100"/>
            <a:ext cx="10800000" cy="12311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AF5E1-0257-A117-739D-A33BCED85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57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9D99B7-E1F9-C304-CA55-EB1CD42E18EE}"/>
              </a:ext>
            </a:extLst>
          </p:cNvPr>
          <p:cNvSpPr/>
          <p:nvPr/>
        </p:nvSpPr>
        <p:spPr bwMode="white">
          <a:xfrm>
            <a:off x="321914" y="2082529"/>
            <a:ext cx="5774086" cy="4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D397AE-2D81-88A5-0693-F69E2EE8DB84}"/>
              </a:ext>
            </a:extLst>
          </p:cNvPr>
          <p:cNvSpPr/>
          <p:nvPr/>
        </p:nvSpPr>
        <p:spPr bwMode="white">
          <a:xfrm>
            <a:off x="321914" y="2996952"/>
            <a:ext cx="4909990" cy="91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0FDE6CF-76CF-BD61-C04A-A88CF4EA5260}"/>
              </a:ext>
            </a:extLst>
          </p:cNvPr>
          <p:cNvSpPr/>
          <p:nvPr/>
        </p:nvSpPr>
        <p:spPr bwMode="white">
          <a:xfrm>
            <a:off x="321913" y="4428516"/>
            <a:ext cx="5774086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9B80DA7-6468-07DA-55BD-F8D9CA6E694F}"/>
              </a:ext>
            </a:extLst>
          </p:cNvPr>
          <p:cNvSpPr/>
          <p:nvPr/>
        </p:nvSpPr>
        <p:spPr bwMode="white">
          <a:xfrm>
            <a:off x="321914" y="5315414"/>
            <a:ext cx="5774086" cy="87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EF843C-AD34-8AA3-ACD7-C68A50880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052736"/>
            <a:ext cx="3744416" cy="403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2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33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AEE8C-2A07-D100-F227-BFB3A2C0A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734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88AB22-AE0F-B4AB-F911-3608CCEB22B4}"/>
              </a:ext>
            </a:extLst>
          </p:cNvPr>
          <p:cNvSpPr/>
          <p:nvPr/>
        </p:nvSpPr>
        <p:spPr bwMode="white">
          <a:xfrm>
            <a:off x="321914" y="2034914"/>
            <a:ext cx="6741158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1993DF-B099-BBD7-9B4E-FCC7C8859257}"/>
              </a:ext>
            </a:extLst>
          </p:cNvPr>
          <p:cNvSpPr/>
          <p:nvPr/>
        </p:nvSpPr>
        <p:spPr bwMode="white">
          <a:xfrm>
            <a:off x="321914" y="2924944"/>
            <a:ext cx="267774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52BEC2B-7F45-953A-5758-2E72EE731843}"/>
              </a:ext>
            </a:extLst>
          </p:cNvPr>
          <p:cNvSpPr/>
          <p:nvPr/>
        </p:nvSpPr>
        <p:spPr bwMode="white">
          <a:xfrm>
            <a:off x="321913" y="4409650"/>
            <a:ext cx="5400000" cy="87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219475-0054-83B2-1C7B-E2DDF9DF8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026193"/>
            <a:ext cx="3550767" cy="38221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6CCFEC-5E69-65FC-9D9E-EB5FCDB3F7B2}"/>
              </a:ext>
            </a:extLst>
          </p:cNvPr>
          <p:cNvSpPr/>
          <p:nvPr/>
        </p:nvSpPr>
        <p:spPr bwMode="white">
          <a:xfrm>
            <a:off x="3037742" y="2924944"/>
            <a:ext cx="42103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9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31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0522E-3B8D-1F01-D40E-79B17F5D2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4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15D9D5B-DF5B-9E4F-215B-D23D494D1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005064"/>
            <a:ext cx="3744416" cy="217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07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B0757-D592-8E59-1FFF-FDD8DC0DD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1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BA6F6E-3913-1870-32A3-E0298862D8ED}"/>
              </a:ext>
            </a:extLst>
          </p:cNvPr>
          <p:cNvSpPr/>
          <p:nvPr/>
        </p:nvSpPr>
        <p:spPr bwMode="white">
          <a:xfrm>
            <a:off x="321914" y="1916832"/>
            <a:ext cx="50540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72865BC-03E8-92C1-BD7E-F9AA41DE652E}"/>
              </a:ext>
            </a:extLst>
          </p:cNvPr>
          <p:cNvSpPr/>
          <p:nvPr/>
        </p:nvSpPr>
        <p:spPr bwMode="white">
          <a:xfrm>
            <a:off x="321914" y="2852936"/>
            <a:ext cx="2965774" cy="4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9251DE9-68EF-5235-9EAB-86A12D57DBAA}"/>
              </a:ext>
            </a:extLst>
          </p:cNvPr>
          <p:cNvSpPr/>
          <p:nvPr/>
        </p:nvSpPr>
        <p:spPr bwMode="white">
          <a:xfrm>
            <a:off x="321914" y="3861049"/>
            <a:ext cx="930247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DF4344-8257-6310-0564-0AE1234E5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863468"/>
            <a:ext cx="4413477" cy="25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7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080A1-E5F1-E4BA-9F4A-A8BDB88CF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7D005A-F55A-FDAC-BCBF-4590BB45B251}"/>
              </a:ext>
            </a:extLst>
          </p:cNvPr>
          <p:cNvSpPr/>
          <p:nvPr/>
        </p:nvSpPr>
        <p:spPr bwMode="white">
          <a:xfrm>
            <a:off x="321914" y="2080901"/>
            <a:ext cx="7214246" cy="113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A068B9-0AD1-4E22-6226-8E950EF1715B}"/>
              </a:ext>
            </a:extLst>
          </p:cNvPr>
          <p:cNvSpPr/>
          <p:nvPr/>
        </p:nvSpPr>
        <p:spPr bwMode="white">
          <a:xfrm>
            <a:off x="321914" y="3645025"/>
            <a:ext cx="11340000" cy="283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71F6E9-0E74-B17D-10B2-A8AF320407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764704"/>
            <a:ext cx="4413477" cy="25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C8E7A-CBED-34C5-C815-B8C74E050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89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65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D452E-BC51-FCFB-67B7-C5583476F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42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E5C68-6F6D-F9BA-2CE8-D3A93ECCB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1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48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0A317-8722-10E1-8DA6-927C9F47F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89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04CF3D-13FF-BC05-C8E9-69E3252A5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492896"/>
            <a:ext cx="2872046" cy="354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58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CF974-599B-F922-D575-E62A11587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33943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606DD9D-F151-AF41-8789-532A778F0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01008"/>
            <a:ext cx="2664296" cy="312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0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1073A-25CB-607A-7919-1D20BED0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78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6C9AF90-6221-6EDE-3587-B1772A4C0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3" y="2204864"/>
            <a:ext cx="4104456" cy="27697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2476A9-6B8B-FCE0-4535-8BB3B1FB4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3" y="2204865"/>
            <a:ext cx="4258966" cy="287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917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237D5-06FE-3AE0-27F4-7AFF78002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5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0CE20-BC9B-6B1E-3F1E-02C9FF01BADE}"/>
              </a:ext>
            </a:extLst>
          </p:cNvPr>
          <p:cNvSpPr/>
          <p:nvPr/>
        </p:nvSpPr>
        <p:spPr bwMode="white">
          <a:xfrm>
            <a:off x="321913" y="1920496"/>
            <a:ext cx="5400000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DE7C95-D556-F6C4-7A81-BBD2EEA385AF}"/>
              </a:ext>
            </a:extLst>
          </p:cNvPr>
          <p:cNvSpPr/>
          <p:nvPr/>
        </p:nvSpPr>
        <p:spPr bwMode="white">
          <a:xfrm>
            <a:off x="321914" y="2807470"/>
            <a:ext cx="540000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4B1050-0060-DCC2-3053-94222AA465ED}"/>
              </a:ext>
            </a:extLst>
          </p:cNvPr>
          <p:cNvSpPr/>
          <p:nvPr/>
        </p:nvSpPr>
        <p:spPr bwMode="white">
          <a:xfrm>
            <a:off x="321914" y="3951952"/>
            <a:ext cx="5400000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8EA5EC2-D0E6-8C2A-50B8-C1F9B2EA6441}"/>
              </a:ext>
            </a:extLst>
          </p:cNvPr>
          <p:cNvSpPr/>
          <p:nvPr/>
        </p:nvSpPr>
        <p:spPr bwMode="white">
          <a:xfrm>
            <a:off x="321914" y="5497003"/>
            <a:ext cx="5400000" cy="6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358B26-4390-6FF1-68FE-DCC4E9049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196752"/>
            <a:ext cx="2872046" cy="354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7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0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2E703-C4CB-EF1A-CDF1-5931592D0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65931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1B41655-5584-0DE7-B6E0-FF740E00071A}"/>
              </a:ext>
            </a:extLst>
          </p:cNvPr>
          <p:cNvSpPr/>
          <p:nvPr/>
        </p:nvSpPr>
        <p:spPr bwMode="white">
          <a:xfrm>
            <a:off x="331230" y="2861023"/>
            <a:ext cx="3604530" cy="89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944D1F9-A45F-6273-034E-BBC55DD3EDF6}"/>
              </a:ext>
            </a:extLst>
          </p:cNvPr>
          <p:cNvSpPr/>
          <p:nvPr/>
        </p:nvSpPr>
        <p:spPr bwMode="white">
          <a:xfrm>
            <a:off x="331231" y="3941022"/>
            <a:ext cx="3892562" cy="57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4B1221A-63E6-4959-A65B-53A9D70285F7}"/>
              </a:ext>
            </a:extLst>
          </p:cNvPr>
          <p:cNvSpPr/>
          <p:nvPr/>
        </p:nvSpPr>
        <p:spPr bwMode="white">
          <a:xfrm>
            <a:off x="331231" y="4702341"/>
            <a:ext cx="3244489" cy="9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A4948F6C-3141-C53D-0C05-6AD6A664D2F3}"/>
              </a:ext>
            </a:extLst>
          </p:cNvPr>
          <p:cNvSpPr/>
          <p:nvPr/>
        </p:nvSpPr>
        <p:spPr bwMode="white">
          <a:xfrm>
            <a:off x="331230" y="5805264"/>
            <a:ext cx="389256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E90DA4D-2300-5CC2-2254-70EB0A34F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053884"/>
            <a:ext cx="2584013" cy="31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0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  <p:bldP spid="46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0F7F2-2AA3-2AE7-80A6-3BDD95917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318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EDC8541-DC95-9F63-6629-6DEE64838577}"/>
              </a:ext>
            </a:extLst>
          </p:cNvPr>
          <p:cNvSpPr/>
          <p:nvPr/>
        </p:nvSpPr>
        <p:spPr bwMode="white">
          <a:xfrm>
            <a:off x="321914" y="2472446"/>
            <a:ext cx="5400000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BADB172-AD06-0172-24E6-00C36FD4AD34}"/>
              </a:ext>
            </a:extLst>
          </p:cNvPr>
          <p:cNvSpPr/>
          <p:nvPr/>
        </p:nvSpPr>
        <p:spPr bwMode="white">
          <a:xfrm>
            <a:off x="321913" y="3212976"/>
            <a:ext cx="339782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EB365F6-1140-9024-67A9-0D815CD4B6B8}"/>
              </a:ext>
            </a:extLst>
          </p:cNvPr>
          <p:cNvSpPr/>
          <p:nvPr/>
        </p:nvSpPr>
        <p:spPr bwMode="white">
          <a:xfrm>
            <a:off x="321914" y="4245023"/>
            <a:ext cx="5400000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3605DD2-FDCC-E231-C421-BD70A85FCB53}"/>
              </a:ext>
            </a:extLst>
          </p:cNvPr>
          <p:cNvSpPr/>
          <p:nvPr/>
        </p:nvSpPr>
        <p:spPr bwMode="white">
          <a:xfrm>
            <a:off x="321914" y="5102721"/>
            <a:ext cx="6782198" cy="10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6652A4-FDD6-9992-B778-4439D218D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033599"/>
            <a:ext cx="2584013" cy="31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9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2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4CDB0-5941-87A5-6319-D2E03F32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80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9A84D3-ACBF-C86B-DAB4-54B6B2D42B7C}"/>
              </a:ext>
            </a:extLst>
          </p:cNvPr>
          <p:cNvSpPr/>
          <p:nvPr/>
        </p:nvSpPr>
        <p:spPr bwMode="white">
          <a:xfrm>
            <a:off x="263352" y="1091799"/>
            <a:ext cx="5832648" cy="11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9979A85-82EC-F947-5416-8A886032855E}"/>
              </a:ext>
            </a:extLst>
          </p:cNvPr>
          <p:cNvSpPr/>
          <p:nvPr/>
        </p:nvSpPr>
        <p:spPr bwMode="white">
          <a:xfrm>
            <a:off x="263352" y="2492896"/>
            <a:ext cx="58326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C149D9D-B6B2-1526-C905-5ABB97A0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980728"/>
            <a:ext cx="2584013" cy="31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4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A0288-B6E1-E0FF-FCCB-33F0D2435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50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082450-8694-DA4B-23A7-704D0584D0A0}"/>
              </a:ext>
            </a:extLst>
          </p:cNvPr>
          <p:cNvSpPr/>
          <p:nvPr/>
        </p:nvSpPr>
        <p:spPr bwMode="white">
          <a:xfrm>
            <a:off x="321914" y="2780928"/>
            <a:ext cx="62781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33A6A0-3335-AC3F-2556-D976A3E6A699}"/>
              </a:ext>
            </a:extLst>
          </p:cNvPr>
          <p:cNvSpPr/>
          <p:nvPr/>
        </p:nvSpPr>
        <p:spPr bwMode="white">
          <a:xfrm>
            <a:off x="321912" y="3724294"/>
            <a:ext cx="7862319" cy="75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F21105D-12C8-06ED-7253-77B3C2135236}"/>
              </a:ext>
            </a:extLst>
          </p:cNvPr>
          <p:cNvSpPr/>
          <p:nvPr/>
        </p:nvSpPr>
        <p:spPr bwMode="white">
          <a:xfrm>
            <a:off x="321913" y="4653136"/>
            <a:ext cx="5270031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25A5B57-8CFA-2EC3-7FE1-6C56107AB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68760"/>
            <a:ext cx="2418945" cy="284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8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80801-A163-4620-871F-C3F3C8183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34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136DC3-94E9-173A-0DD1-1C5999A21A6E}"/>
              </a:ext>
            </a:extLst>
          </p:cNvPr>
          <p:cNvSpPr/>
          <p:nvPr/>
        </p:nvSpPr>
        <p:spPr bwMode="white">
          <a:xfrm>
            <a:off x="321914" y="1825054"/>
            <a:ext cx="51980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85AE6D-A17A-86EF-2909-637FB5B9DF1A}"/>
              </a:ext>
            </a:extLst>
          </p:cNvPr>
          <p:cNvSpPr/>
          <p:nvPr/>
        </p:nvSpPr>
        <p:spPr bwMode="white">
          <a:xfrm>
            <a:off x="321913" y="2626344"/>
            <a:ext cx="5198022" cy="75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759CF1A-A5F8-F24D-077C-67811D2BEC5F}"/>
              </a:ext>
            </a:extLst>
          </p:cNvPr>
          <p:cNvSpPr/>
          <p:nvPr/>
        </p:nvSpPr>
        <p:spPr bwMode="white">
          <a:xfrm>
            <a:off x="321914" y="3580371"/>
            <a:ext cx="51980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378C192-8E61-362F-FC8B-7FC31C005ACF}"/>
              </a:ext>
            </a:extLst>
          </p:cNvPr>
          <p:cNvSpPr/>
          <p:nvPr/>
        </p:nvSpPr>
        <p:spPr bwMode="white">
          <a:xfrm>
            <a:off x="321914" y="4581128"/>
            <a:ext cx="418991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B754DA8-DB93-E6E7-5D75-C3CDBA740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111770"/>
            <a:ext cx="2418945" cy="284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2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A51AA-3DB4-47C8-7DC9-D5C4B8EA1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011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C435CE-EEF9-0D91-46F5-E80F1E0EDABF}"/>
              </a:ext>
            </a:extLst>
          </p:cNvPr>
          <p:cNvSpPr/>
          <p:nvPr/>
        </p:nvSpPr>
        <p:spPr bwMode="white">
          <a:xfrm>
            <a:off x="321914" y="2996952"/>
            <a:ext cx="59901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473AAD0-FBB9-9903-6BF0-7D22A4FA659F}"/>
              </a:ext>
            </a:extLst>
          </p:cNvPr>
          <p:cNvSpPr/>
          <p:nvPr/>
        </p:nvSpPr>
        <p:spPr bwMode="white">
          <a:xfrm>
            <a:off x="321914" y="3861049"/>
            <a:ext cx="8582398" cy="91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92C98F-F3C0-F856-95F3-FF304BD9D07F}"/>
              </a:ext>
            </a:extLst>
          </p:cNvPr>
          <p:cNvSpPr/>
          <p:nvPr/>
        </p:nvSpPr>
        <p:spPr bwMode="white">
          <a:xfrm>
            <a:off x="6312024" y="2996952"/>
            <a:ext cx="24482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CC3401-A3B4-EE5F-5A1D-B28D98479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7011" y="1864505"/>
            <a:ext cx="2418945" cy="284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1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F0882-1EF8-0D09-C6CB-E6AA38C0E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716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620CBA3-F392-BFC0-DEE0-387DF71F140D}"/>
              </a:ext>
            </a:extLst>
          </p:cNvPr>
          <p:cNvSpPr/>
          <p:nvPr/>
        </p:nvSpPr>
        <p:spPr bwMode="white">
          <a:xfrm>
            <a:off x="191344" y="2996952"/>
            <a:ext cx="835292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0651A1-30C4-460E-80E2-64AC2B1B8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6006" y="1340768"/>
            <a:ext cx="2418945" cy="284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4A7201-BD47-BBE1-B34D-13FB66F88B58}"/>
              </a:ext>
            </a:extLst>
          </p:cNvPr>
          <p:cNvGrpSpPr/>
          <p:nvPr/>
        </p:nvGrpSpPr>
        <p:grpSpPr>
          <a:xfrm>
            <a:off x="360000" y="764704"/>
            <a:ext cx="11340000" cy="4664618"/>
            <a:chOff x="360000" y="764704"/>
            <a:chExt cx="11340000" cy="466461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59FE41B-5608-70FC-4361-E81E73D0B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4529322"/>
            </a:xfrm>
            <a:prstGeom prst="rect">
              <a:avLst/>
            </a:prstGeom>
          </p:spPr>
        </p:pic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A823569D-5F7B-D421-071A-36F70FC1BDF1}"/>
                </a:ext>
              </a:extLst>
            </p:cNvPr>
            <p:cNvSpPr/>
            <p:nvPr/>
          </p:nvSpPr>
          <p:spPr bwMode="white">
            <a:xfrm>
              <a:off x="6888088" y="764704"/>
              <a:ext cx="3960439" cy="554853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7808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7F88D-0F89-6130-F7E9-B670428A0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30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14C362-D12A-FB64-16F0-657B72B234C4}"/>
              </a:ext>
            </a:extLst>
          </p:cNvPr>
          <p:cNvSpPr/>
          <p:nvPr/>
        </p:nvSpPr>
        <p:spPr bwMode="white">
          <a:xfrm>
            <a:off x="731334" y="2641767"/>
            <a:ext cx="7596914" cy="107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2EB90F8-59A8-B68A-9EC2-62C1A365A308}"/>
              </a:ext>
            </a:extLst>
          </p:cNvPr>
          <p:cNvSpPr/>
          <p:nvPr/>
        </p:nvSpPr>
        <p:spPr bwMode="white">
          <a:xfrm>
            <a:off x="731332" y="4005064"/>
            <a:ext cx="601274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4B44FFE-5ACD-5CCE-A55F-B9477F552C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3861048"/>
            <a:ext cx="3693397" cy="24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8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6D772-0BEC-E1AA-482A-29665C353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01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0DED10-CCBB-6938-43C8-844335F1FF25}"/>
              </a:ext>
            </a:extLst>
          </p:cNvPr>
          <p:cNvSpPr/>
          <p:nvPr/>
        </p:nvSpPr>
        <p:spPr bwMode="white">
          <a:xfrm>
            <a:off x="788463" y="1844824"/>
            <a:ext cx="4443441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98F9818-BE95-AD2D-2F67-0B6B9AB9911C}"/>
              </a:ext>
            </a:extLst>
          </p:cNvPr>
          <p:cNvSpPr/>
          <p:nvPr/>
        </p:nvSpPr>
        <p:spPr bwMode="white">
          <a:xfrm>
            <a:off x="788463" y="3284984"/>
            <a:ext cx="588360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0C40AF4-036C-EEFE-D475-EB8C67DC9408}"/>
              </a:ext>
            </a:extLst>
          </p:cNvPr>
          <p:cNvSpPr/>
          <p:nvPr/>
        </p:nvSpPr>
        <p:spPr bwMode="white">
          <a:xfrm>
            <a:off x="788463" y="4596094"/>
            <a:ext cx="6603681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3D42E9-B8F6-25E3-06A7-BFE1BE9B10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140968"/>
            <a:ext cx="3405365" cy="2298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3620E-C9ED-5E20-E03C-A5534980C335}"/>
              </a:ext>
            </a:extLst>
          </p:cNvPr>
          <p:cNvSpPr/>
          <p:nvPr/>
        </p:nvSpPr>
        <p:spPr bwMode="white">
          <a:xfrm>
            <a:off x="5375920" y="1844824"/>
            <a:ext cx="4176464" cy="106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0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51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02860-0F45-008B-281A-2B1E56BDC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1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17289B4-049D-B605-4F9F-9D43D28E0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93096"/>
            <a:ext cx="4807197" cy="23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3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8CCDE-0336-3B79-6758-7DAB73408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01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27F7CB1-1635-BC2B-3A86-5062922178DE}"/>
              </a:ext>
            </a:extLst>
          </p:cNvPr>
          <p:cNvSpPr/>
          <p:nvPr/>
        </p:nvSpPr>
        <p:spPr bwMode="white">
          <a:xfrm>
            <a:off x="321913" y="2636912"/>
            <a:ext cx="48071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DA1230B-1B37-4028-6085-748B93249A09}"/>
              </a:ext>
            </a:extLst>
          </p:cNvPr>
          <p:cNvSpPr/>
          <p:nvPr/>
        </p:nvSpPr>
        <p:spPr bwMode="white">
          <a:xfrm>
            <a:off x="321914" y="3501008"/>
            <a:ext cx="9518502" cy="95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E6A87A-E6E2-C5A2-BEEF-28EE1B257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775628"/>
            <a:ext cx="4807197" cy="23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11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0B964-18DB-10FB-81CF-4BFBCFF5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023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02DBC2-3EDB-148D-8F6D-1F98538ED752}"/>
              </a:ext>
            </a:extLst>
          </p:cNvPr>
          <p:cNvSpPr/>
          <p:nvPr/>
        </p:nvSpPr>
        <p:spPr bwMode="white">
          <a:xfrm>
            <a:off x="321914" y="2492896"/>
            <a:ext cx="2605734" cy="40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2BB6ED-90FF-3A42-2031-53706CE72F56}"/>
              </a:ext>
            </a:extLst>
          </p:cNvPr>
          <p:cNvSpPr/>
          <p:nvPr/>
        </p:nvSpPr>
        <p:spPr bwMode="white">
          <a:xfrm>
            <a:off x="321914" y="3284984"/>
            <a:ext cx="5918102" cy="56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4E5BCF-0112-3CF1-336A-E07B3FF44A91}"/>
              </a:ext>
            </a:extLst>
          </p:cNvPr>
          <p:cNvSpPr/>
          <p:nvPr/>
        </p:nvSpPr>
        <p:spPr bwMode="white">
          <a:xfrm>
            <a:off x="321914" y="4321685"/>
            <a:ext cx="5331989" cy="4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43E51E-624A-90BC-547D-056BEBFD1B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144" y="1124744"/>
            <a:ext cx="4307856" cy="211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5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95A77-7236-9D5B-9C84-B1CB9BCD9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6400" cy="42684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2F3A72D-1AF7-8B00-B874-218ECEB42E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3573016"/>
            <a:ext cx="2748227" cy="295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6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2024-10-01T04:18:04Z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