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41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8" autoAdjust="0"/>
    <p:restoredTop sz="94660"/>
  </p:normalViewPr>
  <p:slideViewPr>
    <p:cSldViewPr showGuides="1">
      <p:cViewPr varScale="1">
        <p:scale>
          <a:sx n="87" d="100"/>
          <a:sy n="87" d="100"/>
        </p:scale>
        <p:origin x="76" y="3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1B5623-B39F-257D-5BC3-BF3204FD7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246" y="2984477"/>
            <a:ext cx="8909508" cy="8890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64767-ADDD-B994-7480-4C7FDE5E3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9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F95F7-FB87-5A1D-1667-FDC8D210E2EF}"/>
              </a:ext>
            </a:extLst>
          </p:cNvPr>
          <p:cNvSpPr/>
          <p:nvPr/>
        </p:nvSpPr>
        <p:spPr bwMode="white">
          <a:xfrm>
            <a:off x="8329420" y="2148726"/>
            <a:ext cx="1114005" cy="4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61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86D06-5D97-BED9-4B51-F436E8D24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1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701A9-10A9-E775-8734-482C98CCDE35}"/>
              </a:ext>
            </a:extLst>
          </p:cNvPr>
          <p:cNvSpPr/>
          <p:nvPr/>
        </p:nvSpPr>
        <p:spPr bwMode="white">
          <a:xfrm>
            <a:off x="3682972" y="3124206"/>
            <a:ext cx="599848" cy="39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76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7D717-D940-33A4-6905-675F84B58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9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20223D-38F2-F1EC-0098-AC1833E6543E}"/>
              </a:ext>
            </a:extLst>
          </p:cNvPr>
          <p:cNvSpPr/>
          <p:nvPr/>
        </p:nvSpPr>
        <p:spPr bwMode="white">
          <a:xfrm>
            <a:off x="1487488" y="3717032"/>
            <a:ext cx="93610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FCCE14-98AB-CBE9-DE54-DB6CC79081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0"/>
          <a:stretch/>
        </p:blipFill>
        <p:spPr>
          <a:xfrm>
            <a:off x="5336075" y="2994202"/>
            <a:ext cx="2560125" cy="362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5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B4C1A-694F-3D91-6E2F-A192289D6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9984472" cy="344444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5243CF-06E1-8D24-2F27-740C1F5EDD5F}"/>
              </a:ext>
            </a:extLst>
          </p:cNvPr>
          <p:cNvSpPr/>
          <p:nvPr/>
        </p:nvSpPr>
        <p:spPr bwMode="white">
          <a:xfrm>
            <a:off x="1487488" y="3356992"/>
            <a:ext cx="1512168" cy="53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02AE5C-5959-7041-C02A-BD61B9A39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5" r="26772"/>
          <a:stretch/>
        </p:blipFill>
        <p:spPr>
          <a:xfrm>
            <a:off x="5835792" y="2852936"/>
            <a:ext cx="3168352" cy="392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3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7BFC9-3967-BD79-F05D-505F08FC4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99"/>
            <a:ext cx="11340000" cy="4479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B96271-1208-F902-450D-D53FDF115191}"/>
              </a:ext>
            </a:extLst>
          </p:cNvPr>
          <p:cNvSpPr/>
          <p:nvPr/>
        </p:nvSpPr>
        <p:spPr bwMode="white">
          <a:xfrm>
            <a:off x="3215680" y="3789040"/>
            <a:ext cx="93610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7DF497-458E-76A1-F4E5-C3D32A9335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2" r="65499"/>
          <a:stretch/>
        </p:blipFill>
        <p:spPr>
          <a:xfrm>
            <a:off x="7053550" y="3429000"/>
            <a:ext cx="3600400" cy="364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2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DABBD-A4EC-DCDC-5259-730966850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13355" cy="38884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3E698D-8BDE-5898-AC24-423AC286BFF5}"/>
              </a:ext>
            </a:extLst>
          </p:cNvPr>
          <p:cNvSpPr/>
          <p:nvPr/>
        </p:nvSpPr>
        <p:spPr bwMode="white">
          <a:xfrm>
            <a:off x="3935760" y="3501008"/>
            <a:ext cx="1728192" cy="104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311812-FCA8-343B-7E09-281F87EEF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24653"/>
          <a:stretch/>
        </p:blipFill>
        <p:spPr>
          <a:xfrm>
            <a:off x="9422459" y="3190268"/>
            <a:ext cx="2669839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69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EE29F-E555-5192-03F3-D9CD627DD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56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57C1AC-9E45-0BBF-C167-7D50D19A6672}"/>
              </a:ext>
            </a:extLst>
          </p:cNvPr>
          <p:cNvSpPr/>
          <p:nvPr/>
        </p:nvSpPr>
        <p:spPr bwMode="white">
          <a:xfrm>
            <a:off x="1159796" y="4941168"/>
            <a:ext cx="659238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8AB08D-DE6B-7275-8A9D-5B9A90877B27}"/>
              </a:ext>
            </a:extLst>
          </p:cNvPr>
          <p:cNvSpPr/>
          <p:nvPr/>
        </p:nvSpPr>
        <p:spPr bwMode="white">
          <a:xfrm>
            <a:off x="1159796" y="5876129"/>
            <a:ext cx="6592388" cy="49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8ABFA38-87AB-F3C4-708D-57583681A5D9}"/>
              </a:ext>
            </a:extLst>
          </p:cNvPr>
          <p:cNvSpPr/>
          <p:nvPr/>
        </p:nvSpPr>
        <p:spPr bwMode="white">
          <a:xfrm>
            <a:off x="1127448" y="4006207"/>
            <a:ext cx="659238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29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F1CEC-1E66-E97A-FB3F-7FCDA4289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244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EA9DD3-3949-1052-4B73-8E8B1333D51B}"/>
              </a:ext>
            </a:extLst>
          </p:cNvPr>
          <p:cNvSpPr/>
          <p:nvPr/>
        </p:nvSpPr>
        <p:spPr bwMode="white">
          <a:xfrm>
            <a:off x="1245491" y="5392057"/>
            <a:ext cx="3465793" cy="4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711ED7B-3C8C-DA41-226F-A5EC4DDC2CDD}"/>
              </a:ext>
            </a:extLst>
          </p:cNvPr>
          <p:cNvSpPr/>
          <p:nvPr/>
        </p:nvSpPr>
        <p:spPr bwMode="white">
          <a:xfrm>
            <a:off x="1055440" y="4354841"/>
            <a:ext cx="61926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81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792AE-965F-536D-A203-EFA606FD4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44341" cy="586800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B47D8C3-F844-7B24-F658-E123DD5C9012}"/>
              </a:ext>
            </a:extLst>
          </p:cNvPr>
          <p:cNvSpPr/>
          <p:nvPr/>
        </p:nvSpPr>
        <p:spPr bwMode="white">
          <a:xfrm>
            <a:off x="327608" y="1629448"/>
            <a:ext cx="2312008" cy="100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1B3AA2E-C5CA-57CE-D750-04226E406F61}"/>
              </a:ext>
            </a:extLst>
          </p:cNvPr>
          <p:cNvSpPr/>
          <p:nvPr/>
        </p:nvSpPr>
        <p:spPr bwMode="white">
          <a:xfrm>
            <a:off x="327608" y="2893823"/>
            <a:ext cx="5400000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11F433F-DDA0-73A4-B134-449E3C5380C4}"/>
              </a:ext>
            </a:extLst>
          </p:cNvPr>
          <p:cNvSpPr/>
          <p:nvPr/>
        </p:nvSpPr>
        <p:spPr bwMode="white">
          <a:xfrm>
            <a:off x="327609" y="3507353"/>
            <a:ext cx="2384015" cy="100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B79AC11B-48E1-C1A3-5145-67578BDB4A3B}"/>
              </a:ext>
            </a:extLst>
          </p:cNvPr>
          <p:cNvSpPr/>
          <p:nvPr/>
        </p:nvSpPr>
        <p:spPr bwMode="white">
          <a:xfrm>
            <a:off x="327609" y="4630735"/>
            <a:ext cx="5120319" cy="100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D795D908-245F-B8A7-D3C5-52AB93996EE9}"/>
              </a:ext>
            </a:extLst>
          </p:cNvPr>
          <p:cNvSpPr/>
          <p:nvPr/>
        </p:nvSpPr>
        <p:spPr bwMode="white">
          <a:xfrm>
            <a:off x="327608" y="5805264"/>
            <a:ext cx="33201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E3969D-C678-275A-FC74-4E25D9F6F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913521"/>
            <a:ext cx="3746693" cy="23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5" grpId="0" animBg="1"/>
      <p:bldP spid="43" grpId="0" animBg="1"/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9995A-F354-397C-6732-A74341F47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48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07CE8-93EA-6025-3B94-B03A30CA6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61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470ED-AFCC-933C-8723-04FFB73315DA}"/>
              </a:ext>
            </a:extLst>
          </p:cNvPr>
          <p:cNvSpPr/>
          <p:nvPr/>
        </p:nvSpPr>
        <p:spPr bwMode="white">
          <a:xfrm>
            <a:off x="10424130" y="2109945"/>
            <a:ext cx="361812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21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BC7B7-252E-FD92-43D9-900BAEF2E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74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33E33DF-493A-7421-6C99-183DE36EE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/>
        </p:blipFill>
        <p:spPr>
          <a:xfrm>
            <a:off x="4452136" y="2564904"/>
            <a:ext cx="3287728" cy="392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112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5FD16-1198-7E88-24C3-3815F630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25651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CAB9A0D-57AB-5C0D-13E9-D009DFF9D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6" r="35449"/>
          <a:stretch/>
        </p:blipFill>
        <p:spPr>
          <a:xfrm>
            <a:off x="4444307" y="3284984"/>
            <a:ext cx="3303385" cy="353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5078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746D3-D8BC-8E11-6BC3-DF512B276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58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DE9EFA-0146-FED3-9E2B-527D2439F5CC}"/>
              </a:ext>
            </a:extLst>
          </p:cNvPr>
          <p:cNvSpPr/>
          <p:nvPr/>
        </p:nvSpPr>
        <p:spPr bwMode="white">
          <a:xfrm>
            <a:off x="321914" y="1916832"/>
            <a:ext cx="61341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8905702-2AD1-C29B-ABE5-04BB82286CD8}"/>
              </a:ext>
            </a:extLst>
          </p:cNvPr>
          <p:cNvSpPr/>
          <p:nvPr/>
        </p:nvSpPr>
        <p:spPr bwMode="white">
          <a:xfrm>
            <a:off x="321914" y="2826295"/>
            <a:ext cx="5558062" cy="60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501EECD-3A4F-44E2-F530-383582F503BD}"/>
              </a:ext>
            </a:extLst>
          </p:cNvPr>
          <p:cNvSpPr/>
          <p:nvPr/>
        </p:nvSpPr>
        <p:spPr bwMode="white">
          <a:xfrm>
            <a:off x="321913" y="3702301"/>
            <a:ext cx="5558062" cy="60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186E74-F984-E3D1-9521-AB468894EF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5226"/>
          <a:stretch/>
        </p:blipFill>
        <p:spPr>
          <a:xfrm>
            <a:off x="8168071" y="1700808"/>
            <a:ext cx="3702015" cy="396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2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C1491-A2FA-21AA-8B6A-38DFFCD87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59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C29A08-ED94-13DC-5102-88C8A57CB8E5}"/>
              </a:ext>
            </a:extLst>
          </p:cNvPr>
          <p:cNvSpPr/>
          <p:nvPr/>
        </p:nvSpPr>
        <p:spPr bwMode="white">
          <a:xfrm>
            <a:off x="321914" y="2035171"/>
            <a:ext cx="7646294" cy="217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B803673-239D-E212-0189-181E3C98534C}"/>
              </a:ext>
            </a:extLst>
          </p:cNvPr>
          <p:cNvSpPr/>
          <p:nvPr/>
        </p:nvSpPr>
        <p:spPr bwMode="white">
          <a:xfrm>
            <a:off x="321914" y="4629850"/>
            <a:ext cx="5312947" cy="45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A9542BB-A079-02E6-6DF9-E94C1285D9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5226"/>
          <a:stretch/>
        </p:blipFill>
        <p:spPr>
          <a:xfrm>
            <a:off x="8811906" y="1052736"/>
            <a:ext cx="288809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48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4EF7D-2842-43C8-5A5C-753D02F3C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641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4E55D5-F0DC-706E-5F5E-B73AABBB0750}"/>
              </a:ext>
            </a:extLst>
          </p:cNvPr>
          <p:cNvSpPr/>
          <p:nvPr/>
        </p:nvSpPr>
        <p:spPr bwMode="white">
          <a:xfrm>
            <a:off x="321912" y="2762494"/>
            <a:ext cx="6350152" cy="6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2482CED-18E2-401C-DF63-21AF8269B9E1}"/>
              </a:ext>
            </a:extLst>
          </p:cNvPr>
          <p:cNvSpPr/>
          <p:nvPr/>
        </p:nvSpPr>
        <p:spPr bwMode="white">
          <a:xfrm>
            <a:off x="321913" y="3633406"/>
            <a:ext cx="5558064" cy="76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2666C7B-C34B-B7C2-138B-DFF713A577B2}"/>
              </a:ext>
            </a:extLst>
          </p:cNvPr>
          <p:cNvSpPr/>
          <p:nvPr/>
        </p:nvSpPr>
        <p:spPr bwMode="white">
          <a:xfrm>
            <a:off x="321912" y="4509120"/>
            <a:ext cx="7790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5A27F41-E619-AEBA-F2E5-11A89776F61B}"/>
              </a:ext>
            </a:extLst>
          </p:cNvPr>
          <p:cNvSpPr/>
          <p:nvPr/>
        </p:nvSpPr>
        <p:spPr bwMode="white">
          <a:xfrm>
            <a:off x="321913" y="5387989"/>
            <a:ext cx="5558064" cy="76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0BD9976-84E9-BB7A-D648-3B55DEB733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/>
          <a:stretch/>
        </p:blipFill>
        <p:spPr>
          <a:xfrm>
            <a:off x="8917414" y="1903912"/>
            <a:ext cx="2837918" cy="272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2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2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B1817-1428-F02D-17B9-C82FDB8EC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79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6B6DA9-2E75-BE43-35B2-AA58F24EC525}"/>
              </a:ext>
            </a:extLst>
          </p:cNvPr>
          <p:cNvSpPr/>
          <p:nvPr/>
        </p:nvSpPr>
        <p:spPr bwMode="white">
          <a:xfrm>
            <a:off x="321914" y="1700808"/>
            <a:ext cx="2893766" cy="130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586273-2671-D263-EDBA-E8790934E5BA}"/>
              </a:ext>
            </a:extLst>
          </p:cNvPr>
          <p:cNvSpPr/>
          <p:nvPr/>
        </p:nvSpPr>
        <p:spPr bwMode="white">
          <a:xfrm>
            <a:off x="321914" y="3164485"/>
            <a:ext cx="6710190" cy="7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FC3C540-BC5C-702E-182F-70DB3F74553C}"/>
              </a:ext>
            </a:extLst>
          </p:cNvPr>
          <p:cNvSpPr/>
          <p:nvPr/>
        </p:nvSpPr>
        <p:spPr bwMode="white">
          <a:xfrm>
            <a:off x="321914" y="4149080"/>
            <a:ext cx="67101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0F4C188-198A-E21A-5EEC-757F92733BE8}"/>
              </a:ext>
            </a:extLst>
          </p:cNvPr>
          <p:cNvSpPr/>
          <p:nvPr/>
        </p:nvSpPr>
        <p:spPr bwMode="white">
          <a:xfrm>
            <a:off x="321914" y="5072942"/>
            <a:ext cx="6710190" cy="79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06015B0-0D04-2D1F-BC9A-EAAC122898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/>
          <a:stretch/>
        </p:blipFill>
        <p:spPr>
          <a:xfrm>
            <a:off x="8760296" y="1320515"/>
            <a:ext cx="2837918" cy="272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7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F9AE4-BC88-0D67-26BB-A309FDAC2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3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1C585-685A-AF2B-8077-F97600238808}"/>
              </a:ext>
            </a:extLst>
          </p:cNvPr>
          <p:cNvSpPr/>
          <p:nvPr/>
        </p:nvSpPr>
        <p:spPr bwMode="white">
          <a:xfrm>
            <a:off x="10433652" y="1214392"/>
            <a:ext cx="380856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63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07337-79C1-2F32-87EF-3C6C4E893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0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D2621D-D50A-2C41-BB25-B25D3A34E4E6}"/>
              </a:ext>
            </a:extLst>
          </p:cNvPr>
          <p:cNvSpPr/>
          <p:nvPr/>
        </p:nvSpPr>
        <p:spPr bwMode="white">
          <a:xfrm>
            <a:off x="10452695" y="4150588"/>
            <a:ext cx="342770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9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25E2A-8484-F3B9-C16C-CA198FF623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9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5532A4-56D7-BF7A-FF60-7CA07B1DC64C}"/>
              </a:ext>
            </a:extLst>
          </p:cNvPr>
          <p:cNvSpPr/>
          <p:nvPr/>
        </p:nvSpPr>
        <p:spPr bwMode="white">
          <a:xfrm>
            <a:off x="10433652" y="3358235"/>
            <a:ext cx="371335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2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4687D-2B9D-37D4-758E-66BD06065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192384" cy="3229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91D31-8E09-39AB-6000-D1A6022CAF89}"/>
              </a:ext>
            </a:extLst>
          </p:cNvPr>
          <p:cNvSpPr/>
          <p:nvPr/>
        </p:nvSpPr>
        <p:spPr bwMode="white">
          <a:xfrm>
            <a:off x="8382101" y="2636912"/>
            <a:ext cx="595008" cy="50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7D7E089-E490-5BC0-FE57-C41D9BB6F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/>
        </p:blipFill>
        <p:spPr>
          <a:xfrm>
            <a:off x="8904312" y="2784163"/>
            <a:ext cx="2665085" cy="366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7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52CB9-0FCE-1607-0DD3-9A2609CB3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049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24DC9D-64F4-B8F7-C139-A510A93A221E}"/>
              </a:ext>
            </a:extLst>
          </p:cNvPr>
          <p:cNvSpPr/>
          <p:nvPr/>
        </p:nvSpPr>
        <p:spPr bwMode="white">
          <a:xfrm>
            <a:off x="10424130" y="2959473"/>
            <a:ext cx="371334" cy="4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52D6D1-0645-326F-03A5-B7D812438D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23384"/>
          <a:stretch/>
        </p:blipFill>
        <p:spPr>
          <a:xfrm>
            <a:off x="5951984" y="2732719"/>
            <a:ext cx="3312368" cy="384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22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5E2B2-F330-A5E6-AE06-ED9CDB370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293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0CAA71-351B-F874-CF73-778AE2824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23384"/>
          <a:stretch/>
        </p:blipFill>
        <p:spPr>
          <a:xfrm>
            <a:off x="2999656" y="2852936"/>
            <a:ext cx="3312368" cy="384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90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E7060-7EA7-8180-183B-650BF966B3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176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EC3504-B5B5-3908-3FEE-D4E22E49CC44}"/>
              </a:ext>
            </a:extLst>
          </p:cNvPr>
          <p:cNvSpPr/>
          <p:nvPr/>
        </p:nvSpPr>
        <p:spPr bwMode="white">
          <a:xfrm>
            <a:off x="7209337" y="3895597"/>
            <a:ext cx="291599" cy="26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45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2024-10-01T05:24:35Z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