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49" r:id="rId3"/>
    <p:sldId id="348" r:id="rId4"/>
    <p:sldId id="347" r:id="rId5"/>
    <p:sldId id="346" r:id="rId6"/>
    <p:sldId id="345" r:id="rId7"/>
    <p:sldId id="344" r:id="rId8"/>
    <p:sldId id="342" r:id="rId9"/>
    <p:sldId id="341" r:id="rId10"/>
    <p:sldId id="339" r:id="rId11"/>
    <p:sldId id="338" r:id="rId12"/>
    <p:sldId id="337" r:id="rId13"/>
    <p:sldId id="336" r:id="rId14"/>
    <p:sldId id="335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27" autoAdjust="0"/>
    <p:restoredTop sz="86241" autoAdjust="0"/>
  </p:normalViewPr>
  <p:slideViewPr>
    <p:cSldViewPr showGuides="1">
      <p:cViewPr>
        <p:scale>
          <a:sx n="75" d="100"/>
          <a:sy n="75" d="100"/>
        </p:scale>
        <p:origin x="744" y="4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B369CF3-F5A4-4DC3-50A6-DB7E6FEF44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5516" y="3028929"/>
            <a:ext cx="9080967" cy="80014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D250C7-CB8C-757D-C685-01143A9531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548680"/>
            <a:ext cx="9912464" cy="41074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6D6845-5367-DD27-6337-A5EEB826ADBA}"/>
              </a:ext>
            </a:extLst>
          </p:cNvPr>
          <p:cNvSpPr/>
          <p:nvPr/>
        </p:nvSpPr>
        <p:spPr bwMode="white">
          <a:xfrm>
            <a:off x="7104112" y="3140968"/>
            <a:ext cx="3024336" cy="58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9599CD-473C-A14A-4411-3D6B9D8AC1A9}"/>
              </a:ext>
            </a:extLst>
          </p:cNvPr>
          <p:cNvSpPr/>
          <p:nvPr/>
        </p:nvSpPr>
        <p:spPr bwMode="white">
          <a:xfrm>
            <a:off x="839416" y="4005064"/>
            <a:ext cx="2418438" cy="524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496A7F0-663F-1167-0085-FD94A33E53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19" r="15546"/>
          <a:stretch/>
        </p:blipFill>
        <p:spPr>
          <a:xfrm>
            <a:off x="4091095" y="3501008"/>
            <a:ext cx="3538074" cy="3461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117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1840EA-BB0A-9B95-602F-CAD0880470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426696" cy="5868000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709B386-60BA-B0AD-A499-90DE3F582225}"/>
              </a:ext>
            </a:extLst>
          </p:cNvPr>
          <p:cNvSpPr/>
          <p:nvPr/>
        </p:nvSpPr>
        <p:spPr bwMode="white">
          <a:xfrm>
            <a:off x="723321" y="3522548"/>
            <a:ext cx="3114610" cy="799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DEEFE0EB-C669-2CAE-790D-A4775604879E}"/>
              </a:ext>
            </a:extLst>
          </p:cNvPr>
          <p:cNvSpPr/>
          <p:nvPr/>
        </p:nvSpPr>
        <p:spPr bwMode="white">
          <a:xfrm>
            <a:off x="749142" y="5132887"/>
            <a:ext cx="3088789" cy="346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69C8C075-2D77-8D76-D41C-B335BA072761}"/>
              </a:ext>
            </a:extLst>
          </p:cNvPr>
          <p:cNvSpPr/>
          <p:nvPr/>
        </p:nvSpPr>
        <p:spPr bwMode="white">
          <a:xfrm>
            <a:off x="749142" y="5635454"/>
            <a:ext cx="2178506" cy="545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938F6188-8117-71DD-B6AA-3B06397E1973}"/>
              </a:ext>
            </a:extLst>
          </p:cNvPr>
          <p:cNvSpPr/>
          <p:nvPr/>
        </p:nvSpPr>
        <p:spPr bwMode="white">
          <a:xfrm>
            <a:off x="749142" y="6300825"/>
            <a:ext cx="1962482" cy="46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F84A5C4-1DBA-2001-40E8-9D762268ED28}"/>
              </a:ext>
            </a:extLst>
          </p:cNvPr>
          <p:cNvSpPr/>
          <p:nvPr/>
        </p:nvSpPr>
        <p:spPr bwMode="white">
          <a:xfrm>
            <a:off x="729166" y="4437112"/>
            <a:ext cx="3278602" cy="540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4DDE6C-1471-46FC-1964-1D033104B0C0}"/>
              </a:ext>
            </a:extLst>
          </p:cNvPr>
          <p:cNvSpPr/>
          <p:nvPr/>
        </p:nvSpPr>
        <p:spPr bwMode="white">
          <a:xfrm>
            <a:off x="623392" y="2230414"/>
            <a:ext cx="4824536" cy="1105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8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7" grpId="0" animBg="1"/>
      <p:bldP spid="39" grpId="0" animBg="1"/>
      <p:bldP spid="43" grpId="0" animBg="1"/>
      <p:bldP spid="2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878882-BE43-0718-5B61-72ADEFE100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96033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DA54E9-4792-B5E0-5976-53529BA23BF1}"/>
              </a:ext>
            </a:extLst>
          </p:cNvPr>
          <p:cNvSpPr/>
          <p:nvPr/>
        </p:nvSpPr>
        <p:spPr bwMode="white">
          <a:xfrm>
            <a:off x="2639616" y="5301208"/>
            <a:ext cx="2016224" cy="129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70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9A1E8A-8989-510A-BA7F-9B96EA9E67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40953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0E1C74-9E31-6F1C-0890-0993F5682184}"/>
              </a:ext>
            </a:extLst>
          </p:cNvPr>
          <p:cNvSpPr/>
          <p:nvPr/>
        </p:nvSpPr>
        <p:spPr bwMode="white">
          <a:xfrm>
            <a:off x="6960766" y="3787329"/>
            <a:ext cx="248850" cy="25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012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EBAC94-1156-56B2-BA19-0EA1EF755A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752224" cy="44048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6E4426-6564-B977-2BCE-C80EFEB2D30B}"/>
              </a:ext>
            </a:extLst>
          </p:cNvPr>
          <p:cNvSpPr/>
          <p:nvPr/>
        </p:nvSpPr>
        <p:spPr bwMode="white">
          <a:xfrm>
            <a:off x="7104112" y="4149080"/>
            <a:ext cx="513750" cy="514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98278D7-3EEF-20E4-1E08-C20FE41E7C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3"/>
          <a:stretch/>
        </p:blipFill>
        <p:spPr>
          <a:xfrm>
            <a:off x="8184232" y="3861965"/>
            <a:ext cx="3879196" cy="2885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827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1F6D5E-109C-1092-AE3D-A245E7E7CE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680"/>
            <a:ext cx="9480416" cy="404708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000D23-2DCB-5E97-B37E-7D73A0FBFC24}"/>
              </a:ext>
            </a:extLst>
          </p:cNvPr>
          <p:cNvSpPr/>
          <p:nvPr/>
        </p:nvSpPr>
        <p:spPr bwMode="white">
          <a:xfrm>
            <a:off x="1758586" y="3085894"/>
            <a:ext cx="6840760" cy="574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6953639-DD60-21E5-ADC7-CE86F86816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24" t="19367" r="6656"/>
          <a:stretch/>
        </p:blipFill>
        <p:spPr>
          <a:xfrm>
            <a:off x="8722963" y="3788667"/>
            <a:ext cx="3130390" cy="3057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027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83E453-1D64-CD6A-0BD6-F5BEDC0538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552424" cy="359504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6CAF8E8-CA8C-54C4-E870-5E461DB165E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512" y="4473924"/>
            <a:ext cx="7601349" cy="2134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2997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369FE0-83CD-E840-EEBA-EC8CBD8214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9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8750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11C0AF-4233-BB98-68D3-309C33EDAF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621674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8B1095-AD7F-EEBD-F9EC-7147A161326A}"/>
              </a:ext>
            </a:extLst>
          </p:cNvPr>
          <p:cNvSpPr/>
          <p:nvPr/>
        </p:nvSpPr>
        <p:spPr bwMode="white">
          <a:xfrm>
            <a:off x="331042" y="1556792"/>
            <a:ext cx="554893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86C2E84-7A5E-CF8F-8AC0-F23D8B61EA19}"/>
              </a:ext>
            </a:extLst>
          </p:cNvPr>
          <p:cNvSpPr/>
          <p:nvPr/>
        </p:nvSpPr>
        <p:spPr bwMode="white">
          <a:xfrm>
            <a:off x="331042" y="2206326"/>
            <a:ext cx="5908974" cy="863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CFB61EC-7028-A96B-D308-C76A3D45DFB6}"/>
              </a:ext>
            </a:extLst>
          </p:cNvPr>
          <p:cNvSpPr/>
          <p:nvPr/>
        </p:nvSpPr>
        <p:spPr bwMode="white">
          <a:xfrm>
            <a:off x="331043" y="3317192"/>
            <a:ext cx="3748733" cy="470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465CBFDB-8474-2210-D8A0-1515FDA12266}"/>
              </a:ext>
            </a:extLst>
          </p:cNvPr>
          <p:cNvSpPr/>
          <p:nvPr/>
        </p:nvSpPr>
        <p:spPr bwMode="white">
          <a:xfrm>
            <a:off x="331042" y="3933315"/>
            <a:ext cx="5044878" cy="1007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15D00379-2674-F4C3-98C3-9457B42E29D7}"/>
              </a:ext>
            </a:extLst>
          </p:cNvPr>
          <p:cNvSpPr/>
          <p:nvPr/>
        </p:nvSpPr>
        <p:spPr bwMode="white">
          <a:xfrm>
            <a:off x="331042" y="5086760"/>
            <a:ext cx="2668614" cy="869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052A9C4E-F7A1-835E-6B07-024D0C1BE20C}"/>
              </a:ext>
            </a:extLst>
          </p:cNvPr>
          <p:cNvSpPr/>
          <p:nvPr/>
        </p:nvSpPr>
        <p:spPr bwMode="white">
          <a:xfrm>
            <a:off x="331042" y="6102213"/>
            <a:ext cx="4108774" cy="56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EBDF2FE-2389-0795-7F22-506682AA42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4651674"/>
            <a:ext cx="6168091" cy="1731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528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24" grpId="0" animBg="1"/>
      <p:bldP spid="33" grpId="0" animBg="1"/>
      <p:bldP spid="47" grpId="0" animBg="1"/>
      <p:bldP spid="5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FA0996-4A79-E1BB-35FA-27060AD1EB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688328" cy="394651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4F23438-F44A-5256-E565-230E2B54D07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2079" y="4941168"/>
            <a:ext cx="3464170" cy="1809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197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771CF8-4C96-6001-4BF1-8FC778D69A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080473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3248AF-3BEC-2689-81C5-BBCEA0AEDEF2}"/>
              </a:ext>
            </a:extLst>
          </p:cNvPr>
          <p:cNvSpPr/>
          <p:nvPr/>
        </p:nvSpPr>
        <p:spPr bwMode="white">
          <a:xfrm>
            <a:off x="8426449" y="4753498"/>
            <a:ext cx="343090" cy="312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646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7A9A21-CADB-A992-6122-52556BCE8D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732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959BD59-4864-8C3E-E639-05729E1EB9A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28674" y="3741463"/>
            <a:ext cx="4134652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5924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3BDA52-2333-B694-D83E-7D35487EDA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65273" cy="5868000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3BD8B08-649C-6577-3A42-7D9DEE39AF7B}"/>
              </a:ext>
            </a:extLst>
          </p:cNvPr>
          <p:cNvSpPr/>
          <p:nvPr/>
        </p:nvSpPr>
        <p:spPr bwMode="white">
          <a:xfrm>
            <a:off x="324180" y="3345747"/>
            <a:ext cx="3251540" cy="582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B9FBEE2-88F8-4E5C-D0D5-3E1F1ED63AAB}"/>
              </a:ext>
            </a:extLst>
          </p:cNvPr>
          <p:cNvSpPr/>
          <p:nvPr/>
        </p:nvSpPr>
        <p:spPr bwMode="white">
          <a:xfrm>
            <a:off x="324180" y="4149081"/>
            <a:ext cx="7283988" cy="1051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3BFBEC80-6A65-F479-DA3C-7E297DAF9C77}"/>
              </a:ext>
            </a:extLst>
          </p:cNvPr>
          <p:cNvSpPr/>
          <p:nvPr/>
        </p:nvSpPr>
        <p:spPr bwMode="white">
          <a:xfrm>
            <a:off x="360000" y="5661248"/>
            <a:ext cx="3935800" cy="1051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176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3" grpId="0" animBg="1"/>
      <p:bldP spid="3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F3819A-84CF-C325-C682-493B1CEC72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03569" cy="586800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76AB26A-F2E7-DBA9-21D1-6F654986C795}"/>
              </a:ext>
            </a:extLst>
          </p:cNvPr>
          <p:cNvSpPr/>
          <p:nvPr/>
        </p:nvSpPr>
        <p:spPr bwMode="white">
          <a:xfrm>
            <a:off x="324051" y="1988840"/>
            <a:ext cx="699608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3C1F064A-90D5-1C61-8389-2EA6BE7E1DB3}"/>
              </a:ext>
            </a:extLst>
          </p:cNvPr>
          <p:cNvSpPr/>
          <p:nvPr/>
        </p:nvSpPr>
        <p:spPr bwMode="white">
          <a:xfrm>
            <a:off x="324051" y="3069120"/>
            <a:ext cx="3035645" cy="1223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815D0270-35F6-BA69-C436-AB26E2092691}"/>
              </a:ext>
            </a:extLst>
          </p:cNvPr>
          <p:cNvSpPr/>
          <p:nvPr/>
        </p:nvSpPr>
        <p:spPr bwMode="white">
          <a:xfrm>
            <a:off x="324051" y="4635000"/>
            <a:ext cx="1491849" cy="34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883DD9AF-17CE-B29C-ECB4-A55CCACA9097}"/>
              </a:ext>
            </a:extLst>
          </p:cNvPr>
          <p:cNvSpPr/>
          <p:nvPr/>
        </p:nvSpPr>
        <p:spPr bwMode="white">
          <a:xfrm>
            <a:off x="324050" y="5318904"/>
            <a:ext cx="10236446" cy="1449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8BCEA06-EFD2-E105-9B1E-ADB39C8727D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6200" y="908880"/>
            <a:ext cx="4134652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690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5" grpId="0" animBg="1"/>
      <p:bldP spid="27" grpId="0" animBg="1"/>
      <p:bldP spid="2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91725A-E714-0479-5AF9-04E0C15459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6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9187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3A15AF-C3F8-C4F8-25B1-757892DF94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67850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35E7B8-B5D1-C436-EC3D-5236C398A13C}"/>
              </a:ext>
            </a:extLst>
          </p:cNvPr>
          <p:cNvSpPr/>
          <p:nvPr/>
        </p:nvSpPr>
        <p:spPr bwMode="white">
          <a:xfrm>
            <a:off x="8083944" y="2510966"/>
            <a:ext cx="262322" cy="298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226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286B6E-8B13-2A21-E44A-E321AE86C9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98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FFF124-7139-7815-C800-603F09291302}"/>
              </a:ext>
            </a:extLst>
          </p:cNvPr>
          <p:cNvSpPr/>
          <p:nvPr/>
        </p:nvSpPr>
        <p:spPr bwMode="white">
          <a:xfrm>
            <a:off x="6177581" y="3625574"/>
            <a:ext cx="790277" cy="438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093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20C478-71AF-8213-DAA4-A1312F3E47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1967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DC83FC0-20C3-5C3B-5B37-2992721906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9230" y="2780928"/>
            <a:ext cx="3541540" cy="2711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0809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9BDD4E-F256-1B40-39BC-FA3EDDFF1B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83387" cy="5868000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7E8781A-E96F-DAAB-CF2D-1FB9F570E40A}"/>
              </a:ext>
            </a:extLst>
          </p:cNvPr>
          <p:cNvSpPr/>
          <p:nvPr/>
        </p:nvSpPr>
        <p:spPr bwMode="white">
          <a:xfrm>
            <a:off x="327478" y="2356826"/>
            <a:ext cx="5480490" cy="1360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6847EC3-2484-A39E-A8C3-721B53F9F739}"/>
              </a:ext>
            </a:extLst>
          </p:cNvPr>
          <p:cNvSpPr/>
          <p:nvPr/>
        </p:nvSpPr>
        <p:spPr bwMode="white">
          <a:xfrm>
            <a:off x="327478" y="4188033"/>
            <a:ext cx="113826" cy="65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219E4B0-21BC-D2B1-EC52-ADF9094D1EC5}"/>
              </a:ext>
            </a:extLst>
          </p:cNvPr>
          <p:cNvSpPr/>
          <p:nvPr/>
        </p:nvSpPr>
        <p:spPr bwMode="white">
          <a:xfrm>
            <a:off x="327478" y="3861048"/>
            <a:ext cx="7136674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79599B49-26D5-56A6-6D64-659638FB925C}"/>
              </a:ext>
            </a:extLst>
          </p:cNvPr>
          <p:cNvSpPr/>
          <p:nvPr/>
        </p:nvSpPr>
        <p:spPr bwMode="white">
          <a:xfrm>
            <a:off x="327478" y="5013176"/>
            <a:ext cx="4328362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7A02BBC8-3319-2F98-EFA4-EA8B21221271}"/>
              </a:ext>
            </a:extLst>
          </p:cNvPr>
          <p:cNvSpPr/>
          <p:nvPr/>
        </p:nvSpPr>
        <p:spPr bwMode="white">
          <a:xfrm>
            <a:off x="327478" y="6165304"/>
            <a:ext cx="3536274" cy="602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847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0" grpId="0" animBg="1"/>
      <p:bldP spid="21" grpId="0" animBg="1"/>
      <p:bldP spid="42" grpId="0" animBg="1"/>
      <p:bldP spid="4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F8AC91-CDDD-E7A6-4774-99DBF6C22D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0080000" cy="331383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62F5C79-A942-59D5-39BF-A2DC282C76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4078540"/>
            <a:ext cx="10080000" cy="286228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8D8AAF-D4DE-97F1-5855-18340AB83905}"/>
              </a:ext>
            </a:extLst>
          </p:cNvPr>
          <p:cNvSpPr/>
          <p:nvPr/>
        </p:nvSpPr>
        <p:spPr bwMode="white">
          <a:xfrm>
            <a:off x="7104112" y="3501008"/>
            <a:ext cx="576064" cy="577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88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FEB517-FDA8-2380-0465-36974D0781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6531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C371A0B-5973-B678-0CC6-CBACCA6755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16"/>
          <a:stretch/>
        </p:blipFill>
        <p:spPr>
          <a:xfrm>
            <a:off x="4475820" y="3065314"/>
            <a:ext cx="3240360" cy="379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3628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C8397B-72B2-3A1C-D6F2-A38B3AE82C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91063"/>
            <a:ext cx="11340000" cy="28182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7A8F78-72E5-1D5F-1074-4D863346A32E}"/>
              </a:ext>
            </a:extLst>
          </p:cNvPr>
          <p:cNvSpPr/>
          <p:nvPr/>
        </p:nvSpPr>
        <p:spPr bwMode="white">
          <a:xfrm>
            <a:off x="9909974" y="3901859"/>
            <a:ext cx="380856" cy="391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B389ADE-4802-A04E-C154-51E2137B5C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16"/>
          <a:stretch/>
        </p:blipFill>
        <p:spPr>
          <a:xfrm>
            <a:off x="4475820" y="979503"/>
            <a:ext cx="3240360" cy="379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465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2024-09-30T22:32:04Z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