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3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660"/>
  </p:normalViewPr>
  <p:slideViewPr>
    <p:cSldViewPr showGuides="1">
      <p:cViewPr varScale="1">
        <p:scale>
          <a:sx n="92" d="100"/>
          <a:sy n="92" d="100"/>
        </p:scale>
        <p:origin x="88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D4B8B3-7939-10AF-AB72-165859C83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0529"/>
            <a:ext cx="10800000" cy="6705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A058C-0AC7-1CE9-8D6C-3AA769C23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53016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1FF2E5-827D-F2B8-B5D5-56F19232F4D7}"/>
              </a:ext>
            </a:extLst>
          </p:cNvPr>
          <p:cNvSpPr/>
          <p:nvPr/>
        </p:nvSpPr>
        <p:spPr bwMode="white">
          <a:xfrm>
            <a:off x="321914" y="1711164"/>
            <a:ext cx="10094566" cy="7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8AD865-2099-89EA-B960-5EE6D193BF35}"/>
              </a:ext>
            </a:extLst>
          </p:cNvPr>
          <p:cNvSpPr/>
          <p:nvPr/>
        </p:nvSpPr>
        <p:spPr bwMode="white">
          <a:xfrm>
            <a:off x="321914" y="2645632"/>
            <a:ext cx="2677742" cy="56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2FC4DF-1632-B953-ECD3-A9948C166283}"/>
              </a:ext>
            </a:extLst>
          </p:cNvPr>
          <p:cNvSpPr/>
          <p:nvPr/>
        </p:nvSpPr>
        <p:spPr bwMode="white">
          <a:xfrm>
            <a:off x="321914" y="3421787"/>
            <a:ext cx="2677742" cy="101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1F16CF3-BD75-9E16-3064-3AD6CA973236}"/>
              </a:ext>
            </a:extLst>
          </p:cNvPr>
          <p:cNvSpPr/>
          <p:nvPr/>
        </p:nvSpPr>
        <p:spPr bwMode="white">
          <a:xfrm>
            <a:off x="321914" y="4733864"/>
            <a:ext cx="318179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5C0D08-E472-95DD-9239-94D26250896A}"/>
              </a:ext>
            </a:extLst>
          </p:cNvPr>
          <p:cNvSpPr/>
          <p:nvPr/>
        </p:nvSpPr>
        <p:spPr bwMode="white">
          <a:xfrm>
            <a:off x="3037742" y="3421787"/>
            <a:ext cx="4210386" cy="101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A4E545-8B75-7867-5F23-A59CD0856002}"/>
              </a:ext>
            </a:extLst>
          </p:cNvPr>
          <p:cNvSpPr/>
          <p:nvPr/>
        </p:nvSpPr>
        <p:spPr bwMode="white">
          <a:xfrm>
            <a:off x="7248128" y="3421787"/>
            <a:ext cx="2880320" cy="101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37E3331-C2BE-6C09-023A-8D208C5C5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2953" y="4423605"/>
            <a:ext cx="4682610" cy="232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89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8" grpId="0" animBg="1"/>
      <p:bldP spid="28" grpId="0" animBg="1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D56B0-B38A-9007-911C-1ABE8A5C0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005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95FB8FE-010D-A100-9149-1055B886F481}"/>
              </a:ext>
            </a:extLst>
          </p:cNvPr>
          <p:cNvSpPr/>
          <p:nvPr/>
        </p:nvSpPr>
        <p:spPr bwMode="white">
          <a:xfrm>
            <a:off x="321914" y="2420888"/>
            <a:ext cx="5486054" cy="183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AFE9874-C699-D7D1-B57F-954A86E71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894" y="869625"/>
            <a:ext cx="5604000" cy="278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5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D04D9-CFB2-470B-75F4-4D07F6205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638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8CAFF4-0C12-45BB-C56A-7130D3AB659E}"/>
              </a:ext>
            </a:extLst>
          </p:cNvPr>
          <p:cNvSpPr/>
          <p:nvPr/>
        </p:nvSpPr>
        <p:spPr bwMode="white">
          <a:xfrm>
            <a:off x="321914" y="2204864"/>
            <a:ext cx="8366374" cy="6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2B63DBC-7133-6522-4F49-EB3C05D06092}"/>
              </a:ext>
            </a:extLst>
          </p:cNvPr>
          <p:cNvSpPr/>
          <p:nvPr/>
        </p:nvSpPr>
        <p:spPr bwMode="white">
          <a:xfrm>
            <a:off x="321914" y="3110401"/>
            <a:ext cx="2618387" cy="4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7D813A4-4FEA-E743-BB2E-80D1B4CDB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938" y="3521040"/>
            <a:ext cx="5604000" cy="278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2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A381B-B5AE-BE6D-5655-57431D471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357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03902-BB47-AF06-2C7F-B735A0B25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7050" cy="586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D8986DD-2881-BB42-8A69-D806E49CC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9" y="2636913"/>
            <a:ext cx="5040560" cy="387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4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E2CC7-1545-E434-719C-9D390FCA69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965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34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2DEE8-780E-9CEE-69B6-14274758A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056480" cy="28916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C9270AB-DF2B-792A-1713-379DAFC15B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3203109"/>
            <a:ext cx="4326298" cy="332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55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92D2C-C677-E675-022B-EB79F9FFF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33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2C1FCA-A327-9A91-8311-5D110BDDBD89}"/>
              </a:ext>
            </a:extLst>
          </p:cNvPr>
          <p:cNvSpPr/>
          <p:nvPr/>
        </p:nvSpPr>
        <p:spPr bwMode="white">
          <a:xfrm>
            <a:off x="321912" y="1657984"/>
            <a:ext cx="8006336" cy="12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D11049-136A-954B-C2B5-0E12BF3FA095}"/>
              </a:ext>
            </a:extLst>
          </p:cNvPr>
          <p:cNvSpPr/>
          <p:nvPr/>
        </p:nvSpPr>
        <p:spPr bwMode="white">
          <a:xfrm>
            <a:off x="321912" y="3062468"/>
            <a:ext cx="5558064" cy="5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E549288-55A2-AF67-2091-D25C299152E4}"/>
              </a:ext>
            </a:extLst>
          </p:cNvPr>
          <p:cNvSpPr/>
          <p:nvPr/>
        </p:nvSpPr>
        <p:spPr bwMode="white">
          <a:xfrm>
            <a:off x="321912" y="3742650"/>
            <a:ext cx="5558064" cy="6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571F909-B945-8DA9-97FC-F720E5262F25}"/>
              </a:ext>
            </a:extLst>
          </p:cNvPr>
          <p:cNvSpPr/>
          <p:nvPr/>
        </p:nvSpPr>
        <p:spPr bwMode="white">
          <a:xfrm>
            <a:off x="321913" y="4493340"/>
            <a:ext cx="5558064" cy="70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8A07810-7EF7-B95C-CBF9-5C498A7266F4}"/>
              </a:ext>
            </a:extLst>
          </p:cNvPr>
          <p:cNvSpPr/>
          <p:nvPr/>
        </p:nvSpPr>
        <p:spPr bwMode="white">
          <a:xfrm>
            <a:off x="321912" y="5301209"/>
            <a:ext cx="5558064" cy="5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6F4C1E-01A0-802D-CEEF-FDC2F2CF8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0552" y="3129214"/>
            <a:ext cx="4235725" cy="325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14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9" grpId="0" animBg="1"/>
      <p:bldP spid="22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52EE5-3578-D89E-7B9B-2A63C344B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48199"/>
            <a:ext cx="10536549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9421BC-6351-8D41-1E0B-731A5215F7C5}"/>
              </a:ext>
            </a:extLst>
          </p:cNvPr>
          <p:cNvSpPr/>
          <p:nvPr/>
        </p:nvSpPr>
        <p:spPr bwMode="white">
          <a:xfrm>
            <a:off x="324611" y="1562312"/>
            <a:ext cx="5411349" cy="73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DEFBB72-E17B-D426-B6D1-E7031BAE8CB9}"/>
              </a:ext>
            </a:extLst>
          </p:cNvPr>
          <p:cNvSpPr/>
          <p:nvPr/>
        </p:nvSpPr>
        <p:spPr bwMode="white">
          <a:xfrm>
            <a:off x="324611" y="2354787"/>
            <a:ext cx="7139541" cy="102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71DC5D6-71FA-70C2-E0D8-F8F5D2AA2AA9}"/>
              </a:ext>
            </a:extLst>
          </p:cNvPr>
          <p:cNvSpPr/>
          <p:nvPr/>
        </p:nvSpPr>
        <p:spPr bwMode="white">
          <a:xfrm>
            <a:off x="324611" y="3461439"/>
            <a:ext cx="5411349" cy="75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7EE537F-282E-DEE2-05F3-A15E116095D1}"/>
              </a:ext>
            </a:extLst>
          </p:cNvPr>
          <p:cNvSpPr/>
          <p:nvPr/>
        </p:nvSpPr>
        <p:spPr bwMode="white">
          <a:xfrm>
            <a:off x="324611" y="4227293"/>
            <a:ext cx="4547253" cy="10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6EF5A15-5F18-08C8-550D-65478EEF9698}"/>
              </a:ext>
            </a:extLst>
          </p:cNvPr>
          <p:cNvSpPr/>
          <p:nvPr/>
        </p:nvSpPr>
        <p:spPr bwMode="white">
          <a:xfrm>
            <a:off x="324612" y="5346633"/>
            <a:ext cx="5627372" cy="75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192A9F6-B5F1-64CC-A065-A24681C06AFF}"/>
              </a:ext>
            </a:extLst>
          </p:cNvPr>
          <p:cNvSpPr/>
          <p:nvPr/>
        </p:nvSpPr>
        <p:spPr bwMode="white">
          <a:xfrm>
            <a:off x="324612" y="6028135"/>
            <a:ext cx="10607325" cy="75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D256C1-6E95-ECBC-761D-A08569029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836712"/>
            <a:ext cx="3719396" cy="285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8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5" grpId="0" animBg="1"/>
      <p:bldP spid="29" grpId="0" animBg="1"/>
      <p:bldP spid="33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8746B-C10A-C107-FAE3-4B85A89EB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28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90D2A-E405-B4BF-0CD7-00ABCA386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20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346F4-2EE9-2D3B-0866-B50A02553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409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70146-11EC-0610-3588-45461DEA2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7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87612-9292-CB54-53C2-4026D065F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209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A9105-6433-DCC6-9B6B-27C4CA7B4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10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46AF9-405F-6423-65EA-0C1677A49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07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2D517-CB38-2884-9637-5FF63A89D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470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03B9B-ABE1-7A9F-4C27-53FDF024A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7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D79234-41BE-692B-C6D4-620EC06690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573016"/>
            <a:ext cx="3888432" cy="315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869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6FBD9-410D-F2A4-9B08-27B6129AE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77855"/>
            <a:ext cx="11340000" cy="5463513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A1DE578-E12C-7E59-1DA6-E2BBF39798CC}"/>
              </a:ext>
            </a:extLst>
          </p:cNvPr>
          <p:cNvSpPr/>
          <p:nvPr/>
        </p:nvSpPr>
        <p:spPr bwMode="white">
          <a:xfrm>
            <a:off x="321914" y="3789040"/>
            <a:ext cx="596993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71C9C072-22B5-70CB-22B4-C5FC553B5516}"/>
              </a:ext>
            </a:extLst>
          </p:cNvPr>
          <p:cNvSpPr/>
          <p:nvPr/>
        </p:nvSpPr>
        <p:spPr bwMode="white">
          <a:xfrm>
            <a:off x="321914" y="4509119"/>
            <a:ext cx="8006334" cy="136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>
            <a:extLst>
              <a:ext uri="{FF2B5EF4-FFF2-40B4-BE49-F238E27FC236}">
                <a16:creationId xmlns:a16="http://schemas.microsoft.com/office/drawing/2014/main" id="{58E2CCFD-17E6-F52E-76E5-B9725946EE44}"/>
              </a:ext>
            </a:extLst>
          </p:cNvPr>
          <p:cNvSpPr/>
          <p:nvPr/>
        </p:nvSpPr>
        <p:spPr bwMode="white">
          <a:xfrm>
            <a:off x="321914" y="6169273"/>
            <a:ext cx="1770982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D19D53E-4E34-6B01-F3EF-7889740D0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883945"/>
            <a:ext cx="4320480" cy="35022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EB1215-6C87-0CF6-6F59-A7AB78EDA240}"/>
              </a:ext>
            </a:extLst>
          </p:cNvPr>
          <p:cNvSpPr/>
          <p:nvPr/>
        </p:nvSpPr>
        <p:spPr bwMode="white">
          <a:xfrm>
            <a:off x="6329930" y="836713"/>
            <a:ext cx="5670000" cy="363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5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70" grpId="0" animBg="1"/>
      <p:bldP spid="75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5B386-BBC6-F4DD-41BF-956821851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7788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AF2BDF-1DA9-734F-D01E-B2D3E33E7695}"/>
              </a:ext>
            </a:extLst>
          </p:cNvPr>
          <p:cNvSpPr/>
          <p:nvPr/>
        </p:nvSpPr>
        <p:spPr bwMode="white">
          <a:xfrm>
            <a:off x="324339" y="2564904"/>
            <a:ext cx="8219933" cy="93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A445987-2C6C-F88D-5DB0-1DF5CEEE6229}"/>
              </a:ext>
            </a:extLst>
          </p:cNvPr>
          <p:cNvSpPr/>
          <p:nvPr/>
        </p:nvSpPr>
        <p:spPr bwMode="white">
          <a:xfrm>
            <a:off x="324339" y="3764808"/>
            <a:ext cx="7067805" cy="58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801AECE-D7EF-55C1-F645-6AAEDDF3A209}"/>
              </a:ext>
            </a:extLst>
          </p:cNvPr>
          <p:cNvSpPr/>
          <p:nvPr/>
        </p:nvSpPr>
        <p:spPr bwMode="white">
          <a:xfrm>
            <a:off x="324339" y="4581129"/>
            <a:ext cx="706780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1D1C5B3-E9E3-47DB-6D43-B7B6F991B200}"/>
              </a:ext>
            </a:extLst>
          </p:cNvPr>
          <p:cNvSpPr/>
          <p:nvPr/>
        </p:nvSpPr>
        <p:spPr bwMode="white">
          <a:xfrm>
            <a:off x="324339" y="5348072"/>
            <a:ext cx="706780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783D8AF-8A4E-8883-81C7-A7E1B31ED8AA}"/>
              </a:ext>
            </a:extLst>
          </p:cNvPr>
          <p:cNvSpPr/>
          <p:nvPr/>
        </p:nvSpPr>
        <p:spPr bwMode="white">
          <a:xfrm>
            <a:off x="324338" y="6147642"/>
            <a:ext cx="7067805" cy="4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67D24E-7BD0-5165-2005-48C5A5BF04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3855988"/>
            <a:ext cx="3533020" cy="286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3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26" grpId="0" animBg="1"/>
      <p:bldP spid="32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B7762-C09A-6F74-2E5D-32CDF69AF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5249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EB8585-B92C-3910-3DF8-216D2B1365C7}"/>
              </a:ext>
            </a:extLst>
          </p:cNvPr>
          <p:cNvSpPr/>
          <p:nvPr/>
        </p:nvSpPr>
        <p:spPr bwMode="white">
          <a:xfrm>
            <a:off x="326765" y="1822589"/>
            <a:ext cx="5400000" cy="31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D16D92-0BC1-4A3E-4FDA-BEA18AC6B911}"/>
              </a:ext>
            </a:extLst>
          </p:cNvPr>
          <p:cNvSpPr/>
          <p:nvPr/>
        </p:nvSpPr>
        <p:spPr bwMode="white">
          <a:xfrm>
            <a:off x="326765" y="2504141"/>
            <a:ext cx="5400000" cy="34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DB7E98-7442-E813-479E-F653B4009230}"/>
              </a:ext>
            </a:extLst>
          </p:cNvPr>
          <p:cNvSpPr/>
          <p:nvPr/>
        </p:nvSpPr>
        <p:spPr bwMode="white">
          <a:xfrm>
            <a:off x="326766" y="3210628"/>
            <a:ext cx="5400000" cy="3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515ACEE-BCFF-5B83-271B-62EAFF2F4BCD}"/>
              </a:ext>
            </a:extLst>
          </p:cNvPr>
          <p:cNvSpPr/>
          <p:nvPr/>
        </p:nvSpPr>
        <p:spPr bwMode="white">
          <a:xfrm>
            <a:off x="326765" y="3789040"/>
            <a:ext cx="2600883" cy="106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0E19A7F-D713-F3B0-F7D3-59AEE7D0E5DF}"/>
              </a:ext>
            </a:extLst>
          </p:cNvPr>
          <p:cNvSpPr/>
          <p:nvPr/>
        </p:nvSpPr>
        <p:spPr bwMode="white">
          <a:xfrm>
            <a:off x="326765" y="5047495"/>
            <a:ext cx="3248955" cy="91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4AE2CED-3AEC-22FE-4934-01465411E2B4}"/>
              </a:ext>
            </a:extLst>
          </p:cNvPr>
          <p:cNvSpPr/>
          <p:nvPr/>
        </p:nvSpPr>
        <p:spPr bwMode="white">
          <a:xfrm>
            <a:off x="326766" y="6335796"/>
            <a:ext cx="5400000" cy="2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DD3C014-7F93-F6A3-DB19-CE1496B6BC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900000"/>
            <a:ext cx="3533020" cy="286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0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17" grpId="0" animBg="1"/>
      <p:bldP spid="32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67397-6351-9C65-28C1-31DD069BB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176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45FDF-BB85-D460-A7F7-48D427C67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88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BA22A-C182-740E-0952-F77E6A7B0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0564" cy="586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1E0A1B3-8EAD-C40C-4304-106227CCB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969216"/>
            <a:ext cx="7344816" cy="364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43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7CE9A-1AC9-9771-B365-4922E72F1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11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179AD-BEE3-C5D1-D880-0970036A8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32344" cy="331537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C9B1A15-E3ED-2661-838E-3F4DA61FB9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896" y="3645024"/>
            <a:ext cx="5720630" cy="28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956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B84F0-4491-A801-CFA1-4F26C9F27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056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48791BC-DC21-12D9-7641-EB76212E0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592" y="2564904"/>
            <a:ext cx="7344816" cy="364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1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52389-DC24-3DC5-440C-A2188AE8E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935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1449A-6869-0CFB-92C7-C0C9AF5F5D91}"/>
              </a:ext>
            </a:extLst>
          </p:cNvPr>
          <p:cNvSpPr/>
          <p:nvPr/>
        </p:nvSpPr>
        <p:spPr bwMode="white">
          <a:xfrm>
            <a:off x="1429722" y="2955941"/>
            <a:ext cx="435020" cy="39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A05D2D-E795-53A6-D5F8-E818066525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3556226"/>
            <a:ext cx="8406107" cy="160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4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2024-10-01T05:15:13Z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