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51" r:id="rId3"/>
    <p:sldId id="350" r:id="rId4"/>
    <p:sldId id="349" r:id="rId5"/>
    <p:sldId id="348" r:id="rId6"/>
    <p:sldId id="347" r:id="rId7"/>
    <p:sldId id="346" r:id="rId8"/>
    <p:sldId id="344" r:id="rId9"/>
    <p:sldId id="342" r:id="rId10"/>
    <p:sldId id="341" r:id="rId11"/>
    <p:sldId id="340" r:id="rId12"/>
    <p:sldId id="339" r:id="rId13"/>
    <p:sldId id="337" r:id="rId14"/>
    <p:sldId id="336" r:id="rId15"/>
    <p:sldId id="334" r:id="rId16"/>
    <p:sldId id="333" r:id="rId17"/>
    <p:sldId id="332" r:id="rId18"/>
    <p:sldId id="331" r:id="rId19"/>
    <p:sldId id="330" r:id="rId20"/>
    <p:sldId id="329" r:id="rId21"/>
    <p:sldId id="327" r:id="rId22"/>
    <p:sldId id="326" r:id="rId23"/>
    <p:sldId id="32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93" autoAdjust="0"/>
    <p:restoredTop sz="94185" autoAdjust="0"/>
  </p:normalViewPr>
  <p:slideViewPr>
    <p:cSldViewPr showGuides="1">
      <p:cViewPr>
        <p:scale>
          <a:sx n="75" d="100"/>
          <a:sy n="75" d="100"/>
        </p:scale>
        <p:origin x="788" y="6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6709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BA12CF9-C08C-F672-6BD6-3837D60B54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7328" y="3016229"/>
            <a:ext cx="4737343" cy="82554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7E70B0-5EF4-2CB2-C685-BAE19A9A3F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641063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D2B1E4-6635-93F3-D8AA-0175B98399C8}"/>
              </a:ext>
            </a:extLst>
          </p:cNvPr>
          <p:cNvSpPr/>
          <p:nvPr/>
        </p:nvSpPr>
        <p:spPr bwMode="white">
          <a:xfrm>
            <a:off x="6103194" y="2746535"/>
            <a:ext cx="193772" cy="220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5998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5D0240-1D58-4C39-0011-B416694BF0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5260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0866B5-BCE0-BD25-85CB-5CC20253658E}"/>
              </a:ext>
            </a:extLst>
          </p:cNvPr>
          <p:cNvSpPr/>
          <p:nvPr/>
        </p:nvSpPr>
        <p:spPr bwMode="white">
          <a:xfrm>
            <a:off x="9510726" y="1158502"/>
            <a:ext cx="309902" cy="361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82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E22256-6E9F-D996-4BEE-CB5C4C09C5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0272504" cy="25051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FCE70E-2625-CB46-5A72-198BE9F018D1}"/>
              </a:ext>
            </a:extLst>
          </p:cNvPr>
          <p:cNvSpPr/>
          <p:nvPr/>
        </p:nvSpPr>
        <p:spPr bwMode="white">
          <a:xfrm>
            <a:off x="9336360" y="1637520"/>
            <a:ext cx="523001" cy="533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BCFE50E-D43A-86F3-FC3A-FF81BCD08B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631"/>
          <a:stretch/>
        </p:blipFill>
        <p:spPr>
          <a:xfrm>
            <a:off x="4387304" y="2996952"/>
            <a:ext cx="3417391" cy="399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125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903C85-F7E8-C03A-CB01-D0883868A2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8"/>
            <a:ext cx="11340000" cy="211442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44DB13-CD0E-FB45-72AC-C4237CD0C832}"/>
              </a:ext>
            </a:extLst>
          </p:cNvPr>
          <p:cNvSpPr/>
          <p:nvPr/>
        </p:nvSpPr>
        <p:spPr bwMode="white">
          <a:xfrm>
            <a:off x="6816082" y="1853544"/>
            <a:ext cx="360039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E163331-CAF3-D772-F62B-C0008F2049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69" t="8088" r="15546"/>
          <a:stretch/>
        </p:blipFill>
        <p:spPr>
          <a:xfrm>
            <a:off x="4283171" y="2501616"/>
            <a:ext cx="3493657" cy="4563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382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BCA34D-4DD2-C026-65B0-BECF96F2ED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336400" cy="396270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726F20-C451-0472-94B7-60E54AD2C0A6}"/>
              </a:ext>
            </a:extLst>
          </p:cNvPr>
          <p:cNvSpPr/>
          <p:nvPr/>
        </p:nvSpPr>
        <p:spPr bwMode="white">
          <a:xfrm>
            <a:off x="8544272" y="2204864"/>
            <a:ext cx="561086" cy="556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86AB0E5-11AB-9481-2177-C27046C50F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48"/>
          <a:stretch/>
        </p:blipFill>
        <p:spPr>
          <a:xfrm>
            <a:off x="9227367" y="4068594"/>
            <a:ext cx="2469697" cy="2794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830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26569B-CE2D-FF76-1C8F-79989673AE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0632544" cy="33911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F7903C-DFEE-F042-F795-E635632F932C}"/>
              </a:ext>
            </a:extLst>
          </p:cNvPr>
          <p:cNvSpPr/>
          <p:nvPr/>
        </p:nvSpPr>
        <p:spPr bwMode="white">
          <a:xfrm>
            <a:off x="9624392" y="2564904"/>
            <a:ext cx="623573" cy="54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E56F426-5F4A-B5FC-4607-399BD474B9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87" r="19573"/>
          <a:stretch/>
        </p:blipFill>
        <p:spPr>
          <a:xfrm>
            <a:off x="3935497" y="3941776"/>
            <a:ext cx="4321006" cy="3182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841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18FFE6-6BA8-B620-762A-595E35CC88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331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49A75E-88A7-9463-6317-01905396F939}"/>
              </a:ext>
            </a:extLst>
          </p:cNvPr>
          <p:cNvSpPr/>
          <p:nvPr/>
        </p:nvSpPr>
        <p:spPr bwMode="white">
          <a:xfrm>
            <a:off x="1631505" y="2924944"/>
            <a:ext cx="180020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95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800434-7F9D-9B98-99D0-FACBA70906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481548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2D94EF-396A-B884-87F7-253940E3C0CB}"/>
              </a:ext>
            </a:extLst>
          </p:cNvPr>
          <p:cNvSpPr/>
          <p:nvPr/>
        </p:nvSpPr>
        <p:spPr bwMode="white">
          <a:xfrm>
            <a:off x="7894407" y="5627198"/>
            <a:ext cx="320461" cy="292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749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66BC14-0682-5CA3-C4F2-3C8062B02A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06974"/>
            <a:ext cx="8843988" cy="355152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EC237F1-99BC-05BF-2EF7-E0143F3E736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60077" y="4158497"/>
            <a:ext cx="6643833" cy="2653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6951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D126AC-FD4E-560D-395C-61806A3FA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760336" cy="3651577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B1A283FC-6CE9-7F77-4D7E-EB94F662D76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40168" y="4005064"/>
            <a:ext cx="6643833" cy="2653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6317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F7B4F9-66FA-7D29-42F6-130B6E7371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7493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C4C98E-2837-775B-213A-9B21031AF2C0}"/>
              </a:ext>
            </a:extLst>
          </p:cNvPr>
          <p:cNvSpPr/>
          <p:nvPr/>
        </p:nvSpPr>
        <p:spPr bwMode="white">
          <a:xfrm>
            <a:off x="6967858" y="2528184"/>
            <a:ext cx="885491" cy="43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E6DC33-E054-1CE5-8EE1-583251967212}"/>
              </a:ext>
            </a:extLst>
          </p:cNvPr>
          <p:cNvSpPr/>
          <p:nvPr/>
        </p:nvSpPr>
        <p:spPr bwMode="white">
          <a:xfrm>
            <a:off x="7501057" y="3223257"/>
            <a:ext cx="990226" cy="428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D9BAC54-5D38-A606-C53F-0B5C618A9BE0}"/>
              </a:ext>
            </a:extLst>
          </p:cNvPr>
          <p:cNvSpPr/>
          <p:nvPr/>
        </p:nvSpPr>
        <p:spPr bwMode="white">
          <a:xfrm>
            <a:off x="8576977" y="4175411"/>
            <a:ext cx="971183" cy="399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875700A-12F0-C108-DF34-460EFB74E402}"/>
              </a:ext>
            </a:extLst>
          </p:cNvPr>
          <p:cNvSpPr/>
          <p:nvPr/>
        </p:nvSpPr>
        <p:spPr bwMode="white">
          <a:xfrm>
            <a:off x="8519848" y="4784790"/>
            <a:ext cx="1028312" cy="476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8187B1F-F722-D0A2-7E55-164E6D3E8005}"/>
              </a:ext>
            </a:extLst>
          </p:cNvPr>
          <p:cNvSpPr/>
          <p:nvPr/>
        </p:nvSpPr>
        <p:spPr bwMode="white">
          <a:xfrm>
            <a:off x="8529370" y="5460820"/>
            <a:ext cx="1018790" cy="380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807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822E28-E9BC-B5BE-55B7-1559FF6BA5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8592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B0ECBBF9-BB00-07D9-A884-DA6899578D3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71864" y="3789040"/>
            <a:ext cx="6643833" cy="2653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3990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4CF207-E51D-EBA2-37A6-40B0E632AC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75047" cy="58680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9E871F-F27B-EE31-81CD-E01D8318BC32}"/>
              </a:ext>
            </a:extLst>
          </p:cNvPr>
          <p:cNvSpPr/>
          <p:nvPr/>
        </p:nvSpPr>
        <p:spPr bwMode="white">
          <a:xfrm>
            <a:off x="322465" y="1772816"/>
            <a:ext cx="7213693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DDFBBBE-3453-1104-63C5-0C5F8505CB7E}"/>
              </a:ext>
            </a:extLst>
          </p:cNvPr>
          <p:cNvSpPr/>
          <p:nvPr/>
        </p:nvSpPr>
        <p:spPr bwMode="white">
          <a:xfrm>
            <a:off x="322465" y="2723122"/>
            <a:ext cx="7213693" cy="49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F8DEF28-D17B-9B0D-3B32-C68C1B704938}"/>
              </a:ext>
            </a:extLst>
          </p:cNvPr>
          <p:cNvSpPr/>
          <p:nvPr/>
        </p:nvSpPr>
        <p:spPr bwMode="white">
          <a:xfrm>
            <a:off x="322466" y="3562622"/>
            <a:ext cx="7213693" cy="526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BC79EB7-33F6-E299-5043-4D0D1E5A1D4E}"/>
              </a:ext>
            </a:extLst>
          </p:cNvPr>
          <p:cNvSpPr/>
          <p:nvPr/>
        </p:nvSpPr>
        <p:spPr bwMode="white">
          <a:xfrm>
            <a:off x="322466" y="4419747"/>
            <a:ext cx="7213693" cy="513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1326A84-CBEF-3D9B-CAF0-57311E1B07DA}"/>
              </a:ext>
            </a:extLst>
          </p:cNvPr>
          <p:cNvSpPr/>
          <p:nvPr/>
        </p:nvSpPr>
        <p:spPr bwMode="white">
          <a:xfrm>
            <a:off x="322466" y="5274128"/>
            <a:ext cx="7213693" cy="513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7217B7B-9699-3273-1E73-04EBE0800DE2}"/>
              </a:ext>
            </a:extLst>
          </p:cNvPr>
          <p:cNvSpPr/>
          <p:nvPr/>
        </p:nvSpPr>
        <p:spPr bwMode="white">
          <a:xfrm>
            <a:off x="322465" y="6059601"/>
            <a:ext cx="7213693" cy="621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5CA5177-1346-19F9-A140-510DF3B4CDA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940"/>
          <a:stretch/>
        </p:blipFill>
        <p:spPr>
          <a:xfrm>
            <a:off x="8122735" y="1027093"/>
            <a:ext cx="3449846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786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3" grpId="0" animBg="1"/>
      <p:bldP spid="15" grpId="0" animBg="1"/>
      <p:bldP spid="17" grpId="0" animBg="1"/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901CF9-6E98-E5B8-F2E6-D79DBAA05B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2608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6872C1D-199D-D0FA-86F0-BE8873520A1D}"/>
              </a:ext>
            </a:extLst>
          </p:cNvPr>
          <p:cNvSpPr/>
          <p:nvPr/>
        </p:nvSpPr>
        <p:spPr bwMode="white">
          <a:xfrm>
            <a:off x="321914" y="1884580"/>
            <a:ext cx="6998222" cy="60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E921D36-A7BC-D46C-C58D-D8D73DDEEBFE}"/>
              </a:ext>
            </a:extLst>
          </p:cNvPr>
          <p:cNvSpPr/>
          <p:nvPr/>
        </p:nvSpPr>
        <p:spPr bwMode="white">
          <a:xfrm>
            <a:off x="321913" y="2755443"/>
            <a:ext cx="6998222" cy="629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8D0EA8D-FB32-E1DD-F1BE-119567835D5A}"/>
              </a:ext>
            </a:extLst>
          </p:cNvPr>
          <p:cNvSpPr/>
          <p:nvPr/>
        </p:nvSpPr>
        <p:spPr bwMode="white">
          <a:xfrm>
            <a:off x="321914" y="3645024"/>
            <a:ext cx="325380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5C4D469-FF77-93C0-9A93-DB55D9FD5A13}"/>
              </a:ext>
            </a:extLst>
          </p:cNvPr>
          <p:cNvSpPr/>
          <p:nvPr/>
        </p:nvSpPr>
        <p:spPr bwMode="white">
          <a:xfrm>
            <a:off x="321913" y="4499938"/>
            <a:ext cx="2749751" cy="589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74A96FC3-A22D-6D66-0A03-B2A62502437A}"/>
              </a:ext>
            </a:extLst>
          </p:cNvPr>
          <p:cNvSpPr/>
          <p:nvPr/>
        </p:nvSpPr>
        <p:spPr bwMode="white">
          <a:xfrm>
            <a:off x="321913" y="5345491"/>
            <a:ext cx="6998222" cy="643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E60A035-F368-8328-6BF4-BE27A63945AF}"/>
              </a:ext>
            </a:extLst>
          </p:cNvPr>
          <p:cNvSpPr/>
          <p:nvPr/>
        </p:nvSpPr>
        <p:spPr bwMode="white">
          <a:xfrm>
            <a:off x="3613806" y="3645024"/>
            <a:ext cx="370633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5D1230-6C1B-B1D8-6375-C1131E2D4A0C}"/>
              </a:ext>
            </a:extLst>
          </p:cNvPr>
          <p:cNvSpPr/>
          <p:nvPr/>
        </p:nvSpPr>
        <p:spPr bwMode="white">
          <a:xfrm>
            <a:off x="3109749" y="4499938"/>
            <a:ext cx="4210385" cy="589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BB6BB00-4679-8A9E-A7C1-4CA8DF74E2A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1436"/>
          <a:stretch/>
        </p:blipFill>
        <p:spPr>
          <a:xfrm>
            <a:off x="7694158" y="1599676"/>
            <a:ext cx="3576600" cy="2941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363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8" grpId="0" animBg="1"/>
      <p:bldP spid="23" grpId="0" animBg="1"/>
      <p:bldP spid="29" grpId="0" animBg="1"/>
      <p:bldP spid="2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5C1B61-E396-9A0C-3426-AAA754FF78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35109"/>
            <a:ext cx="11340000" cy="5134251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70BA242-7748-AFCC-D00C-826F9A2F4612}"/>
              </a:ext>
            </a:extLst>
          </p:cNvPr>
          <p:cNvSpPr/>
          <p:nvPr/>
        </p:nvSpPr>
        <p:spPr bwMode="white">
          <a:xfrm>
            <a:off x="321914" y="2461806"/>
            <a:ext cx="5342039" cy="632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5EB41E8-518D-14E1-EF71-9A7BDEC3E0C2}"/>
              </a:ext>
            </a:extLst>
          </p:cNvPr>
          <p:cNvSpPr/>
          <p:nvPr/>
        </p:nvSpPr>
        <p:spPr bwMode="white">
          <a:xfrm>
            <a:off x="321913" y="3344029"/>
            <a:ext cx="10310590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8E5622D-B4B2-AF4D-B55E-2F010F000A70}"/>
              </a:ext>
            </a:extLst>
          </p:cNvPr>
          <p:cNvSpPr/>
          <p:nvPr/>
        </p:nvSpPr>
        <p:spPr bwMode="white">
          <a:xfrm>
            <a:off x="321914" y="4274509"/>
            <a:ext cx="10310590" cy="540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BD8768D3-7648-9BC8-EF8E-6B9D55A8EF01}"/>
              </a:ext>
            </a:extLst>
          </p:cNvPr>
          <p:cNvSpPr/>
          <p:nvPr/>
        </p:nvSpPr>
        <p:spPr bwMode="white">
          <a:xfrm>
            <a:off x="321914" y="5120852"/>
            <a:ext cx="8942438" cy="586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0A65FF97-CBD4-C4FE-A353-93D64EE5761B}"/>
              </a:ext>
            </a:extLst>
          </p:cNvPr>
          <p:cNvSpPr/>
          <p:nvPr/>
        </p:nvSpPr>
        <p:spPr bwMode="white">
          <a:xfrm>
            <a:off x="321913" y="5897664"/>
            <a:ext cx="7934327" cy="725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ECE53A3-1359-24A1-80F5-9B8C6169F74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1436"/>
          <a:stretch/>
        </p:blipFill>
        <p:spPr>
          <a:xfrm>
            <a:off x="8640050" y="861811"/>
            <a:ext cx="3121806" cy="2567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5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20" grpId="0" animBg="1"/>
      <p:bldP spid="27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0B330C-4FAB-23F2-6BA1-21916820BC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025648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5652BB-2651-F204-3B8A-3981BA687918}"/>
              </a:ext>
            </a:extLst>
          </p:cNvPr>
          <p:cNvSpPr/>
          <p:nvPr/>
        </p:nvSpPr>
        <p:spPr bwMode="white">
          <a:xfrm>
            <a:off x="8377746" y="4592139"/>
            <a:ext cx="341019" cy="310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767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65A7AA-AC5B-6BDF-9D31-36F42E6BD8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27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60E0D5-036F-7206-B0CA-77C253E7CD7C}"/>
              </a:ext>
            </a:extLst>
          </p:cNvPr>
          <p:cNvSpPr/>
          <p:nvPr/>
        </p:nvSpPr>
        <p:spPr bwMode="white">
          <a:xfrm>
            <a:off x="10452695" y="1186120"/>
            <a:ext cx="342770" cy="39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232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9E051F-B3AD-68A0-55C2-FBAE4BDF40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40000" cy="380596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F6ABD21-8326-D43E-A663-31FA9F80981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54938" y="4509120"/>
            <a:ext cx="6682124" cy="2221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1400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960FCF-0BD0-F17E-B6A3-FFAD52B24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03387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81E669-46AE-B862-1396-F253BF52F13C}"/>
              </a:ext>
            </a:extLst>
          </p:cNvPr>
          <p:cNvSpPr/>
          <p:nvPr/>
        </p:nvSpPr>
        <p:spPr bwMode="white">
          <a:xfrm>
            <a:off x="3071664" y="5661249"/>
            <a:ext cx="2679035" cy="812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617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60E853-F827-9788-28B0-F446CF205E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0321"/>
            <a:ext cx="10513168" cy="349751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326E63A-6CB8-82CB-117E-D12B272CEA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3861048"/>
            <a:ext cx="10513168" cy="320775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D92D0A-7F7D-69C4-5DBD-166CE87C93C7}"/>
              </a:ext>
            </a:extLst>
          </p:cNvPr>
          <p:cNvSpPr/>
          <p:nvPr/>
        </p:nvSpPr>
        <p:spPr bwMode="white">
          <a:xfrm>
            <a:off x="9552384" y="3573017"/>
            <a:ext cx="648072" cy="622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010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FA1370-5410-62B2-1B25-3F1474FE9C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40000" cy="36776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35B6C2-1F9F-BAD0-0712-65E4AECCD9F6}"/>
              </a:ext>
            </a:extLst>
          </p:cNvPr>
          <p:cNvSpPr/>
          <p:nvPr/>
        </p:nvSpPr>
        <p:spPr bwMode="white">
          <a:xfrm>
            <a:off x="10424130" y="1888971"/>
            <a:ext cx="428463" cy="390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79AFD40-7B68-B2B3-3702-2BBB2A4555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99" r="72225"/>
          <a:stretch/>
        </p:blipFill>
        <p:spPr>
          <a:xfrm>
            <a:off x="4727848" y="4229808"/>
            <a:ext cx="2736304" cy="2704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000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C05776-308A-06AC-3C1E-98832CF0B0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024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AF8AF5-E62A-7FCA-95A3-9E170F0B8FDB}"/>
              </a:ext>
            </a:extLst>
          </p:cNvPr>
          <p:cNvSpPr/>
          <p:nvPr/>
        </p:nvSpPr>
        <p:spPr bwMode="white">
          <a:xfrm>
            <a:off x="7329672" y="2110500"/>
            <a:ext cx="1171133" cy="524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D3FF54F-9F1F-0A1D-4AE7-C50C6F484D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11" r="9196"/>
          <a:stretch/>
        </p:blipFill>
        <p:spPr>
          <a:xfrm>
            <a:off x="6030000" y="2924944"/>
            <a:ext cx="5128112" cy="3645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64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</Words>
  <Application>Microsoft Office PowerPoint</Application>
  <PresentationFormat>宽屏</PresentationFormat>
  <Paragraphs>1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2024-10-01T05:09:32Z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