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47" r:id="rId3"/>
    <p:sldId id="345" r:id="rId4"/>
    <p:sldId id="344" r:id="rId5"/>
    <p:sldId id="342" r:id="rId6"/>
    <p:sldId id="341" r:id="rId7"/>
    <p:sldId id="340" r:id="rId8"/>
    <p:sldId id="338" r:id="rId9"/>
    <p:sldId id="337" r:id="rId10"/>
    <p:sldId id="336" r:id="rId11"/>
    <p:sldId id="334" r:id="rId12"/>
    <p:sldId id="333" r:id="rId13"/>
    <p:sldId id="332" r:id="rId14"/>
    <p:sldId id="331" r:id="rId15"/>
    <p:sldId id="330" r:id="rId16"/>
    <p:sldId id="329" r:id="rId17"/>
    <p:sldId id="327" r:id="rId18"/>
    <p:sldId id="326" r:id="rId19"/>
    <p:sldId id="325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908" autoAdjust="0"/>
    <p:restoredTop sz="94660"/>
  </p:normalViewPr>
  <p:slideViewPr>
    <p:cSldViewPr showGuides="1">
      <p:cViewPr varScale="1">
        <p:scale>
          <a:sx n="87" d="100"/>
          <a:sy n="87" d="100"/>
        </p:scale>
        <p:origin x="64" y="3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85309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2C54204-6568-D00D-FDC2-11E37DB90A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3654" y="2489151"/>
            <a:ext cx="8604692" cy="187969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0AA337-9B2B-6D7C-A071-0B4762096D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606531" cy="5130979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8AB46B8A-6016-CB13-2A30-2E86DC7E6F4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63"/>
          <a:stretch/>
        </p:blipFill>
        <p:spPr>
          <a:xfrm>
            <a:off x="9067376" y="1628800"/>
            <a:ext cx="2754445" cy="388843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7E8CD1-3A2F-EAE8-DBFA-282CCFD6ECBA}"/>
              </a:ext>
            </a:extLst>
          </p:cNvPr>
          <p:cNvSpPr/>
          <p:nvPr/>
        </p:nvSpPr>
        <p:spPr bwMode="white">
          <a:xfrm>
            <a:off x="7896200" y="4077072"/>
            <a:ext cx="554685" cy="498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3471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EFB63A-24DF-8B57-75B4-594660B056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315739" cy="3317319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FB64453C-0778-1E5A-A277-86EEE4268DC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45" r="6185"/>
          <a:stretch/>
        </p:blipFill>
        <p:spPr>
          <a:xfrm>
            <a:off x="8675739" y="3789040"/>
            <a:ext cx="3312368" cy="3002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91816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7D6C89-8BB7-4CFD-D1B5-81D64B61E5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984472" cy="320894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9B11ED-4FC3-8712-A426-B3A99612933F}"/>
              </a:ext>
            </a:extLst>
          </p:cNvPr>
          <p:cNvSpPr/>
          <p:nvPr/>
        </p:nvSpPr>
        <p:spPr bwMode="white">
          <a:xfrm>
            <a:off x="2711624" y="1772816"/>
            <a:ext cx="1285554" cy="554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6CDBB83-3616-1F55-1319-EF9A0C6DE50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45" r="6185"/>
          <a:stretch/>
        </p:blipFill>
        <p:spPr>
          <a:xfrm>
            <a:off x="8184232" y="3302944"/>
            <a:ext cx="3868387" cy="3506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5762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442DE2-90DA-A148-3735-698C92A082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900000"/>
            <a:ext cx="9480416" cy="5326338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57AF428F-DFEC-D841-C422-80A6CA717DF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69074" y="1880291"/>
            <a:ext cx="2268370" cy="3097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36876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0DBA5E-B26F-5238-FF0B-C9B2FB2DE4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321109" cy="5868000"/>
          </a:xfrm>
          <a:prstGeom prst="rect">
            <a:avLst/>
          </a:prstGeom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307A9CB-71C9-DADE-4B8E-CAE7F15192A7}"/>
              </a:ext>
            </a:extLst>
          </p:cNvPr>
          <p:cNvSpPr/>
          <p:nvPr/>
        </p:nvSpPr>
        <p:spPr bwMode="white">
          <a:xfrm>
            <a:off x="328693" y="1800961"/>
            <a:ext cx="5400000" cy="336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582B68B-E69E-F503-20AB-35DBA5355FBD}"/>
              </a:ext>
            </a:extLst>
          </p:cNvPr>
          <p:cNvSpPr/>
          <p:nvPr/>
        </p:nvSpPr>
        <p:spPr bwMode="white">
          <a:xfrm>
            <a:off x="328694" y="2482558"/>
            <a:ext cx="5400000" cy="329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5E03847C-EE66-3483-20D2-6B1B405C1E51}"/>
              </a:ext>
            </a:extLst>
          </p:cNvPr>
          <p:cNvSpPr/>
          <p:nvPr/>
        </p:nvSpPr>
        <p:spPr bwMode="white">
          <a:xfrm>
            <a:off x="328693" y="3148485"/>
            <a:ext cx="5400000" cy="336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782B2B56-48E6-D410-A0C5-9A1871CEDE56}"/>
              </a:ext>
            </a:extLst>
          </p:cNvPr>
          <p:cNvSpPr/>
          <p:nvPr/>
        </p:nvSpPr>
        <p:spPr bwMode="white">
          <a:xfrm>
            <a:off x="328693" y="3798745"/>
            <a:ext cx="6055340" cy="822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BDA018F0-8766-52DA-555F-C57AB6DE54E2}"/>
              </a:ext>
            </a:extLst>
          </p:cNvPr>
          <p:cNvSpPr/>
          <p:nvPr/>
        </p:nvSpPr>
        <p:spPr bwMode="white">
          <a:xfrm>
            <a:off x="328693" y="4934739"/>
            <a:ext cx="5400000" cy="329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C0A7AA14-CEC4-8B60-A4D7-4BECA1EF972F}"/>
              </a:ext>
            </a:extLst>
          </p:cNvPr>
          <p:cNvSpPr/>
          <p:nvPr/>
        </p:nvSpPr>
        <p:spPr bwMode="white">
          <a:xfrm>
            <a:off x="328694" y="5600666"/>
            <a:ext cx="8791642" cy="1167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3501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9" grpId="0" animBg="1"/>
      <p:bldP spid="23" grpId="0" animBg="1"/>
      <p:bldP spid="32" grpId="0" animBg="1"/>
      <p:bldP spid="3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A09FBB-DD28-DDF2-2AB6-926DE75FE3D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1" y="900000"/>
            <a:ext cx="7470240" cy="442994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EDFAC34A-3C28-1D80-5380-BC727377D71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6160" y="4083265"/>
            <a:ext cx="4464496" cy="2493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336783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1C1D45-62C0-05FA-BADE-358DEC1F97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1"/>
            <a:ext cx="8616320" cy="4422648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D67E2CB8-9F4D-3073-2697-E3D9A0E7B85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6160" y="4083265"/>
            <a:ext cx="4464496" cy="2493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079471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22BF91-610D-3646-44ED-B9241B53F9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51575"/>
            <a:ext cx="11340000" cy="5273769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05F4025-D276-25CA-D523-73EEE770D4BF}"/>
              </a:ext>
            </a:extLst>
          </p:cNvPr>
          <p:cNvSpPr/>
          <p:nvPr/>
        </p:nvSpPr>
        <p:spPr bwMode="white">
          <a:xfrm>
            <a:off x="321914" y="2124391"/>
            <a:ext cx="7070230" cy="1124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179132FB-5E8F-6F24-9821-70FC09785A45}"/>
              </a:ext>
            </a:extLst>
          </p:cNvPr>
          <p:cNvSpPr/>
          <p:nvPr/>
        </p:nvSpPr>
        <p:spPr bwMode="white">
          <a:xfrm>
            <a:off x="321914" y="3420535"/>
            <a:ext cx="10526614" cy="1124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571A6E50-0391-FEF4-7C6F-6F0C6C1B972F}"/>
              </a:ext>
            </a:extLst>
          </p:cNvPr>
          <p:cNvSpPr/>
          <p:nvPr/>
        </p:nvSpPr>
        <p:spPr bwMode="white">
          <a:xfrm>
            <a:off x="321914" y="4913649"/>
            <a:ext cx="10814646" cy="1243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B89B2AA2-F859-FD38-8170-71CAD75C997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4396"/>
          <a:stretch/>
        </p:blipFill>
        <p:spPr>
          <a:xfrm>
            <a:off x="8472264" y="764704"/>
            <a:ext cx="2867725" cy="2880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1197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7" grpId="0" animBg="1"/>
      <p:bldP spid="2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4EC027-9D55-7566-6482-53E3FC629B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14793" cy="5868000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EC57604-477F-A23A-578A-A80EDFA221E4}"/>
              </a:ext>
            </a:extLst>
          </p:cNvPr>
          <p:cNvSpPr/>
          <p:nvPr/>
        </p:nvSpPr>
        <p:spPr bwMode="white">
          <a:xfrm>
            <a:off x="324684" y="2207927"/>
            <a:ext cx="8579628" cy="39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2CBDBF6-7B6A-A669-B30C-5C89272FB140}"/>
              </a:ext>
            </a:extLst>
          </p:cNvPr>
          <p:cNvSpPr/>
          <p:nvPr/>
        </p:nvSpPr>
        <p:spPr bwMode="white">
          <a:xfrm>
            <a:off x="324685" y="2852937"/>
            <a:ext cx="8651635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495E65C-BCD6-627D-C4A6-2E0ACD1E5A29}"/>
              </a:ext>
            </a:extLst>
          </p:cNvPr>
          <p:cNvSpPr/>
          <p:nvPr/>
        </p:nvSpPr>
        <p:spPr bwMode="white">
          <a:xfrm>
            <a:off x="324685" y="3736789"/>
            <a:ext cx="5400000" cy="424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62E0355D-7C56-23F1-1AF6-C04D3CA69FBF}"/>
              </a:ext>
            </a:extLst>
          </p:cNvPr>
          <p:cNvSpPr/>
          <p:nvPr/>
        </p:nvSpPr>
        <p:spPr bwMode="white">
          <a:xfrm>
            <a:off x="324684" y="4558662"/>
            <a:ext cx="5400000" cy="335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3FFB3336-A9DF-9CCD-9F7A-5883141A5CD9}"/>
              </a:ext>
            </a:extLst>
          </p:cNvPr>
          <p:cNvSpPr/>
          <p:nvPr/>
        </p:nvSpPr>
        <p:spPr bwMode="white">
          <a:xfrm>
            <a:off x="324685" y="5283325"/>
            <a:ext cx="2913418" cy="388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68041316-33FB-B09F-43E0-A857CD8AD9E5}"/>
              </a:ext>
            </a:extLst>
          </p:cNvPr>
          <p:cNvSpPr/>
          <p:nvPr/>
        </p:nvSpPr>
        <p:spPr bwMode="white">
          <a:xfrm>
            <a:off x="324685" y="6052174"/>
            <a:ext cx="5041097" cy="388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FAF64ED0-B419-7D22-680B-8A1E3513C8B7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4396"/>
          <a:stretch/>
        </p:blipFill>
        <p:spPr>
          <a:xfrm>
            <a:off x="8616280" y="3286411"/>
            <a:ext cx="2867725" cy="2880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6736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  <p:bldP spid="16" grpId="0" animBg="1"/>
      <p:bldP spid="20" grpId="0" animBg="1"/>
      <p:bldP spid="22" grpId="0" animBg="1"/>
      <p:bldP spid="2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28BD48-5584-C599-DFDF-D6FAB8AFAA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22637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E368E55-39B5-FCF3-D871-1955A2AF1F88}"/>
              </a:ext>
            </a:extLst>
          </p:cNvPr>
          <p:cNvSpPr/>
          <p:nvPr/>
        </p:nvSpPr>
        <p:spPr bwMode="white">
          <a:xfrm>
            <a:off x="321914" y="2348880"/>
            <a:ext cx="8078342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6065316A-6EE7-DFB0-5D6C-199893A96FEC}"/>
              </a:ext>
            </a:extLst>
          </p:cNvPr>
          <p:cNvSpPr/>
          <p:nvPr/>
        </p:nvSpPr>
        <p:spPr bwMode="white">
          <a:xfrm>
            <a:off x="321914" y="3573016"/>
            <a:ext cx="995055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796105DE-1056-4C76-0733-1FC08B9F8604}"/>
              </a:ext>
            </a:extLst>
          </p:cNvPr>
          <p:cNvSpPr/>
          <p:nvPr/>
        </p:nvSpPr>
        <p:spPr bwMode="white">
          <a:xfrm>
            <a:off x="321914" y="4483513"/>
            <a:ext cx="10598622" cy="1439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CB9ADA23-5C0C-5F52-B635-5A713FF572B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4396"/>
          <a:stretch/>
        </p:blipFill>
        <p:spPr>
          <a:xfrm>
            <a:off x="8946541" y="900000"/>
            <a:ext cx="2867725" cy="2880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8485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0" grpId="0" animBg="1"/>
      <p:bldP spid="2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F07D1F-7C83-E13C-5D32-AED5165B142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183282" cy="507138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5D1A9D6-00F1-30D3-832A-67E8FA73AC7E}"/>
              </a:ext>
            </a:extLst>
          </p:cNvPr>
          <p:cNvSpPr/>
          <p:nvPr/>
        </p:nvSpPr>
        <p:spPr bwMode="white">
          <a:xfrm>
            <a:off x="7536160" y="4725144"/>
            <a:ext cx="512812" cy="49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82AFFBA-06F7-86C2-9A3C-DAF04CE912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266" r="64658"/>
          <a:stretch/>
        </p:blipFill>
        <p:spPr>
          <a:xfrm>
            <a:off x="8472264" y="2771797"/>
            <a:ext cx="3463726" cy="2628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7353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3A0357-BE84-F750-8A61-C6B527EB325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1" y="900000"/>
            <a:ext cx="8339802" cy="4951502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573CDE16-4E1E-9714-8823-28F8E3B1D3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59" r="16816"/>
          <a:stretch/>
        </p:blipFill>
        <p:spPr>
          <a:xfrm>
            <a:off x="8710171" y="2204864"/>
            <a:ext cx="3024326" cy="3429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7D420A7-B0CA-7C13-6671-DC876A6684CD}"/>
              </a:ext>
            </a:extLst>
          </p:cNvPr>
          <p:cNvSpPr/>
          <p:nvPr/>
        </p:nvSpPr>
        <p:spPr bwMode="white">
          <a:xfrm>
            <a:off x="7608168" y="3008893"/>
            <a:ext cx="648072" cy="420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4255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EF43AC-9F53-6F31-14CA-B52BF0C16D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9342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E738CF-1C29-1867-830B-187F0C7D5772}"/>
              </a:ext>
            </a:extLst>
          </p:cNvPr>
          <p:cNvSpPr/>
          <p:nvPr/>
        </p:nvSpPr>
        <p:spPr bwMode="white">
          <a:xfrm>
            <a:off x="4558942" y="2972188"/>
            <a:ext cx="676020" cy="553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FA68209-5F3D-8A1F-340D-652F7B539C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85"/>
          <a:stretch/>
        </p:blipFill>
        <p:spPr>
          <a:xfrm>
            <a:off x="7536160" y="2708920"/>
            <a:ext cx="2991901" cy="3614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182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37003F-4E39-A40F-AAFA-0112F785C2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408408" cy="397018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CCCE25-A09B-EF75-D8AF-16BD9B925D58}"/>
              </a:ext>
            </a:extLst>
          </p:cNvPr>
          <p:cNvSpPr/>
          <p:nvPr/>
        </p:nvSpPr>
        <p:spPr bwMode="white">
          <a:xfrm>
            <a:off x="6336844" y="3429000"/>
            <a:ext cx="839275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1B06438-613D-F288-1E2D-F3DB85EB42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45" t="23652" r="13641"/>
          <a:stretch/>
        </p:blipFill>
        <p:spPr>
          <a:xfrm>
            <a:off x="8051920" y="4124049"/>
            <a:ext cx="4122237" cy="2699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432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99CF27-76D2-36F4-CDF3-258A235C2B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693969" cy="5868000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6976148-B11E-154F-3542-570FA09CA3AF}"/>
              </a:ext>
            </a:extLst>
          </p:cNvPr>
          <p:cNvSpPr/>
          <p:nvPr/>
        </p:nvSpPr>
        <p:spPr bwMode="white">
          <a:xfrm>
            <a:off x="6960097" y="5301208"/>
            <a:ext cx="2160240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770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06107C-8600-CCAA-2152-37690B4E8B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1"/>
            <a:ext cx="9264392" cy="363828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D09B0476-9B92-C5DC-FA72-BDE454A7ADC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096" y="3861048"/>
            <a:ext cx="5023035" cy="276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2884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D5D4F5-89D1-CC18-F222-936C8901A7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136993" cy="5868000"/>
          </a:xfrm>
          <a:prstGeom prst="rect">
            <a:avLst/>
          </a:prstGeom>
        </p:spPr>
      </p:pic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43F00F8-6830-1D83-5AA4-9DADF9C5819B}"/>
              </a:ext>
            </a:extLst>
          </p:cNvPr>
          <p:cNvSpPr/>
          <p:nvPr/>
        </p:nvSpPr>
        <p:spPr bwMode="white">
          <a:xfrm>
            <a:off x="329312" y="2402048"/>
            <a:ext cx="5766688" cy="420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867FAD4D-38DD-F996-A92B-AC1814D3D77C}"/>
              </a:ext>
            </a:extLst>
          </p:cNvPr>
          <p:cNvSpPr/>
          <p:nvPr/>
        </p:nvSpPr>
        <p:spPr bwMode="white">
          <a:xfrm>
            <a:off x="329312" y="3068960"/>
            <a:ext cx="5766688" cy="432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47A39529-7579-A753-1985-9751279276EC}"/>
              </a:ext>
            </a:extLst>
          </p:cNvPr>
          <p:cNvSpPr/>
          <p:nvPr/>
        </p:nvSpPr>
        <p:spPr bwMode="white">
          <a:xfrm>
            <a:off x="329311" y="3719212"/>
            <a:ext cx="5766688" cy="454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E4D75FBA-C153-8B98-FAEC-1DBB65C71B34}"/>
              </a:ext>
            </a:extLst>
          </p:cNvPr>
          <p:cNvSpPr/>
          <p:nvPr/>
        </p:nvSpPr>
        <p:spPr bwMode="white">
          <a:xfrm>
            <a:off x="329311" y="4325064"/>
            <a:ext cx="5550665" cy="90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B01ED570-30DF-0C8F-67D4-36B8EB273265}"/>
              </a:ext>
            </a:extLst>
          </p:cNvPr>
          <p:cNvSpPr/>
          <p:nvPr/>
        </p:nvSpPr>
        <p:spPr bwMode="white">
          <a:xfrm>
            <a:off x="329312" y="5534442"/>
            <a:ext cx="5766688" cy="432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27EB8154-1EEE-DC0D-D535-A592445C88D4}"/>
              </a:ext>
            </a:extLst>
          </p:cNvPr>
          <p:cNvSpPr/>
          <p:nvPr/>
        </p:nvSpPr>
        <p:spPr bwMode="white">
          <a:xfrm>
            <a:off x="329311" y="6170509"/>
            <a:ext cx="5766688" cy="509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6170A433-980A-F330-DA3F-113D5BE4946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0000" t="9038"/>
          <a:stretch/>
        </p:blipFill>
        <p:spPr>
          <a:xfrm>
            <a:off x="8596723" y="1988839"/>
            <a:ext cx="3102414" cy="3105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6178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0" grpId="0" animBg="1"/>
      <p:bldP spid="24" grpId="0" animBg="1"/>
      <p:bldP spid="29" grpId="0" animBg="1"/>
      <p:bldP spid="39" grpId="0" animBg="1"/>
      <p:bldP spid="4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2E8240-ECC7-8CA2-95A3-F83D00D9F2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221791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041BDDE-7921-DC7A-5BE8-CCD00F4966E0}"/>
              </a:ext>
            </a:extLst>
          </p:cNvPr>
          <p:cNvSpPr/>
          <p:nvPr/>
        </p:nvSpPr>
        <p:spPr bwMode="white">
          <a:xfrm>
            <a:off x="1559496" y="5445224"/>
            <a:ext cx="2448272" cy="1152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2394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</Words>
  <Application>Microsoft Office PowerPoint</Application>
  <PresentationFormat>宽屏</PresentationFormat>
  <Paragraphs>1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67</cp:revision>
  <dcterms:created xsi:type="dcterms:W3CDTF">2015-09-16T06:44:00Z</dcterms:created>
  <dcterms:modified xsi:type="dcterms:W3CDTF">2024-10-01T04:00:04Z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