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46" r:id="rId3"/>
    <p:sldId id="345" r:id="rId4"/>
    <p:sldId id="344" r:id="rId5"/>
    <p:sldId id="343" r:id="rId6"/>
    <p:sldId id="342" r:id="rId7"/>
    <p:sldId id="341" r:id="rId8"/>
    <p:sldId id="339" r:id="rId9"/>
    <p:sldId id="338" r:id="rId10"/>
    <p:sldId id="337" r:id="rId11"/>
    <p:sldId id="336" r:id="rId12"/>
    <p:sldId id="335" r:id="rId13"/>
    <p:sldId id="334" r:id="rId14"/>
    <p:sldId id="333" r:id="rId15"/>
    <p:sldId id="332" r:id="rId16"/>
    <p:sldId id="331" r:id="rId17"/>
    <p:sldId id="330" r:id="rId18"/>
    <p:sldId id="329" r:id="rId19"/>
    <p:sldId id="328" r:id="rId20"/>
    <p:sldId id="327" r:id="rId21"/>
    <p:sldId id="326" r:id="rId22"/>
    <p:sldId id="325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424" autoAdjust="0"/>
    <p:restoredTop sz="94660"/>
  </p:normalViewPr>
  <p:slideViewPr>
    <p:cSldViewPr showGuides="1">
      <p:cViewPr>
        <p:scale>
          <a:sx n="75" d="100"/>
          <a:sy n="75" d="100"/>
        </p:scale>
        <p:origin x="584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E85F482-CC7B-D01E-F62D-065F7965FB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8610" y="3114659"/>
            <a:ext cx="6394779" cy="62868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F70637-B9C2-DA0C-8813-60C750343E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24744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2680237D-406E-374E-B1A8-A97B626472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8008" y="2852936"/>
            <a:ext cx="3212809" cy="3267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56802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4BBC4F-875A-964E-D74C-972356DA80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279203" cy="5868000"/>
          </a:xfrm>
          <a:prstGeom prst="rect">
            <a:avLst/>
          </a:prstGeom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3CD3D99-CCAF-5EC4-41D0-FA06BB22D053}"/>
              </a:ext>
            </a:extLst>
          </p:cNvPr>
          <p:cNvSpPr/>
          <p:nvPr/>
        </p:nvSpPr>
        <p:spPr bwMode="white">
          <a:xfrm>
            <a:off x="328834" y="2513115"/>
            <a:ext cx="5263109" cy="350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98C35691-E901-5909-8D4A-09FB649447BA}"/>
              </a:ext>
            </a:extLst>
          </p:cNvPr>
          <p:cNvSpPr/>
          <p:nvPr/>
        </p:nvSpPr>
        <p:spPr bwMode="white">
          <a:xfrm>
            <a:off x="328835" y="3245641"/>
            <a:ext cx="5263109" cy="335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07BEEF27-FF49-E451-E3F1-66A311F757DA}"/>
              </a:ext>
            </a:extLst>
          </p:cNvPr>
          <p:cNvSpPr/>
          <p:nvPr/>
        </p:nvSpPr>
        <p:spPr bwMode="white">
          <a:xfrm>
            <a:off x="328834" y="3962581"/>
            <a:ext cx="5551142" cy="1842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E1ED2E2C-6594-F4DA-1D20-493D6FAB120C}"/>
              </a:ext>
            </a:extLst>
          </p:cNvPr>
          <p:cNvSpPr/>
          <p:nvPr/>
        </p:nvSpPr>
        <p:spPr bwMode="white">
          <a:xfrm>
            <a:off x="328834" y="6021289"/>
            <a:ext cx="3246885" cy="622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8FC1D2C-2B15-192B-BDE9-C5CE57FFA3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1984" y="895934"/>
            <a:ext cx="3240360" cy="3295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5929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9" grpId="0" animBg="1"/>
      <p:bldP spid="27" grpId="0" animBg="1"/>
      <p:bldP spid="3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050281-F7B6-B71F-8AD9-689AE674F5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9687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73CB077-2D04-CF10-DC4B-84BF31F570CA}"/>
              </a:ext>
            </a:extLst>
          </p:cNvPr>
          <p:cNvSpPr/>
          <p:nvPr/>
        </p:nvSpPr>
        <p:spPr bwMode="white">
          <a:xfrm>
            <a:off x="10462216" y="3453203"/>
            <a:ext cx="380855" cy="390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5321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9344C1-CED7-962B-8E19-702B3DD476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2932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FF2E9F-CBCF-DA75-1096-CB8E2D250E9D}"/>
              </a:ext>
            </a:extLst>
          </p:cNvPr>
          <p:cNvSpPr/>
          <p:nvPr/>
        </p:nvSpPr>
        <p:spPr bwMode="white">
          <a:xfrm>
            <a:off x="10424130" y="1119314"/>
            <a:ext cx="371334" cy="390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9401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240747-74F2-1073-CA7B-C1AE0A6DE8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18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51520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41D6ED-E283-C721-BB69-E1233C229C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99171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C2ED3F-DB10-E6DE-2101-98ED38F4E4D2}"/>
              </a:ext>
            </a:extLst>
          </p:cNvPr>
          <p:cNvSpPr/>
          <p:nvPr/>
        </p:nvSpPr>
        <p:spPr bwMode="white">
          <a:xfrm>
            <a:off x="7392144" y="5358928"/>
            <a:ext cx="1800199" cy="584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BE66E42-E1A7-630E-D0FD-B8E022B66F2A}"/>
              </a:ext>
            </a:extLst>
          </p:cNvPr>
          <p:cNvSpPr/>
          <p:nvPr/>
        </p:nvSpPr>
        <p:spPr bwMode="white">
          <a:xfrm>
            <a:off x="986626" y="6269559"/>
            <a:ext cx="400135" cy="347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1339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2F2913-8018-1EEC-54DA-20748B13E2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35044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494F6758-3E02-3992-F210-D8A8A2C418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11768" y="2348880"/>
            <a:ext cx="2088232" cy="2791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895114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6CE981-62D7-2E85-08E7-FA5D81D564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024295" cy="586800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BCF0D3A-F2C3-C4B1-4A05-D321507088AE}"/>
              </a:ext>
            </a:extLst>
          </p:cNvPr>
          <p:cNvSpPr/>
          <p:nvPr/>
        </p:nvSpPr>
        <p:spPr bwMode="white">
          <a:xfrm>
            <a:off x="326333" y="2575368"/>
            <a:ext cx="6952197" cy="404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74DD77D-9639-3083-0ABF-66530E4825BE}"/>
              </a:ext>
            </a:extLst>
          </p:cNvPr>
          <p:cNvSpPr/>
          <p:nvPr/>
        </p:nvSpPr>
        <p:spPr bwMode="white">
          <a:xfrm>
            <a:off x="326333" y="3316235"/>
            <a:ext cx="2314593" cy="412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72D8A43-6FD1-64B1-DF77-A0C29BD62FC3}"/>
              </a:ext>
            </a:extLst>
          </p:cNvPr>
          <p:cNvSpPr/>
          <p:nvPr/>
        </p:nvSpPr>
        <p:spPr bwMode="white">
          <a:xfrm>
            <a:off x="326333" y="3878524"/>
            <a:ext cx="9370067" cy="558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C198C2E-9A86-9F82-CFAD-E3F18C729097}"/>
              </a:ext>
            </a:extLst>
          </p:cNvPr>
          <p:cNvSpPr/>
          <p:nvPr/>
        </p:nvSpPr>
        <p:spPr bwMode="white">
          <a:xfrm>
            <a:off x="1513088" y="4587494"/>
            <a:ext cx="1919008" cy="2216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55DB02B-0B3A-3188-B678-3CCF96302D3B}"/>
              </a:ext>
            </a:extLst>
          </p:cNvPr>
          <p:cNvSpPr/>
          <p:nvPr/>
        </p:nvSpPr>
        <p:spPr bwMode="white">
          <a:xfrm>
            <a:off x="4054933" y="4587494"/>
            <a:ext cx="1599173" cy="2216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58088103-2F17-5EDD-BE1A-1EAA5EAC5583}"/>
              </a:ext>
            </a:extLst>
          </p:cNvPr>
          <p:cNvSpPr/>
          <p:nvPr/>
        </p:nvSpPr>
        <p:spPr bwMode="white">
          <a:xfrm>
            <a:off x="6445277" y="4587494"/>
            <a:ext cx="1826424" cy="2180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6003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1" grpId="0" animBg="1"/>
      <p:bldP spid="14" grpId="0" animBg="1"/>
      <p:bldP spid="15" grpId="0" animBg="1"/>
      <p:bldP spid="1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E592F4-F013-9E69-2CC9-FEC9A64AA8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768448" cy="490345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2832E09B-C198-081B-8A29-FD91C79620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7904" y="4869160"/>
            <a:ext cx="3481087" cy="1613628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E136715-379D-F148-8ECF-FC096AE44B1D}"/>
              </a:ext>
            </a:extLst>
          </p:cNvPr>
          <p:cNvSpPr/>
          <p:nvPr/>
        </p:nvSpPr>
        <p:spPr bwMode="white">
          <a:xfrm>
            <a:off x="8976320" y="3430389"/>
            <a:ext cx="470036" cy="514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1426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62C8D5-EDE5-528E-7F37-54A6508A4E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3892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3BB716-FAEE-51D3-3BEE-0D4FE92A4364}"/>
              </a:ext>
            </a:extLst>
          </p:cNvPr>
          <p:cNvSpPr/>
          <p:nvPr/>
        </p:nvSpPr>
        <p:spPr bwMode="white">
          <a:xfrm>
            <a:off x="321914" y="4341993"/>
            <a:ext cx="6569772" cy="1496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8132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C04EC6-119C-6318-2929-328E38B74E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7924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027DB4B-4F72-35CA-A57C-635179A4AD41}"/>
              </a:ext>
            </a:extLst>
          </p:cNvPr>
          <p:cNvSpPr/>
          <p:nvPr/>
        </p:nvSpPr>
        <p:spPr bwMode="white">
          <a:xfrm>
            <a:off x="10433652" y="3720970"/>
            <a:ext cx="428463" cy="390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9883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B15F3C-0685-2E1B-2F5A-AEB949AF23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048368" cy="488487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9F83927C-B902-D39D-213C-83FA61FF241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76320" y="2996952"/>
            <a:ext cx="2979679" cy="224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831966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D6C015-E6E1-31E9-EBFF-83B069F563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04"/>
            <a:ext cx="1130215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66B1CB-9FD0-C621-FC0D-1C4347E692CD}"/>
              </a:ext>
            </a:extLst>
          </p:cNvPr>
          <p:cNvSpPr/>
          <p:nvPr/>
        </p:nvSpPr>
        <p:spPr bwMode="white">
          <a:xfrm>
            <a:off x="322041" y="3822140"/>
            <a:ext cx="4261791" cy="455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6AD707E-BDBA-8FA7-BDBB-F9516633D81D}"/>
              </a:ext>
            </a:extLst>
          </p:cNvPr>
          <p:cNvSpPr/>
          <p:nvPr/>
        </p:nvSpPr>
        <p:spPr bwMode="white">
          <a:xfrm>
            <a:off x="322041" y="4695694"/>
            <a:ext cx="4261791" cy="465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9DDAF57-C71B-A840-73DD-4B7C6CB26844}"/>
              </a:ext>
            </a:extLst>
          </p:cNvPr>
          <p:cNvSpPr/>
          <p:nvPr/>
        </p:nvSpPr>
        <p:spPr bwMode="white">
          <a:xfrm>
            <a:off x="322041" y="5453944"/>
            <a:ext cx="3829743" cy="1268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4702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DB70FB-9403-4DA4-DC47-CD4B6B3613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60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15257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E291D2-10DC-CE39-5170-CCB7C2CDC8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522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4FB7B85-CFA3-D953-2A2A-831E0B5CFF33}"/>
              </a:ext>
            </a:extLst>
          </p:cNvPr>
          <p:cNvSpPr/>
          <p:nvPr/>
        </p:nvSpPr>
        <p:spPr bwMode="white">
          <a:xfrm>
            <a:off x="10433652" y="2157098"/>
            <a:ext cx="380856" cy="390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256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54D694-8D0A-56F1-4076-233034B5DA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469535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CE556B-E018-2CF8-4733-C4F3368AD770}"/>
              </a:ext>
            </a:extLst>
          </p:cNvPr>
          <p:cNvSpPr/>
          <p:nvPr/>
        </p:nvSpPr>
        <p:spPr bwMode="white">
          <a:xfrm>
            <a:off x="6056135" y="1020916"/>
            <a:ext cx="1294253" cy="39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4706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7685D6-8931-C289-3DCF-FC223FB775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372058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AFCEB60-7E93-A3E5-4FE2-2DF5F038D777}"/>
              </a:ext>
            </a:extLst>
          </p:cNvPr>
          <p:cNvSpPr/>
          <p:nvPr/>
        </p:nvSpPr>
        <p:spPr bwMode="white">
          <a:xfrm>
            <a:off x="360000" y="5157192"/>
            <a:ext cx="6384072" cy="1610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4232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C6507E-3B55-4E98-9AF7-4583A4832B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2463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FEB665-A511-AC34-B22C-48C44065A70C}"/>
              </a:ext>
            </a:extLst>
          </p:cNvPr>
          <p:cNvSpPr/>
          <p:nvPr/>
        </p:nvSpPr>
        <p:spPr bwMode="white">
          <a:xfrm>
            <a:off x="10242338" y="4226445"/>
            <a:ext cx="420327" cy="383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3575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895C39-C718-B739-3433-E0B0634D84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4734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F31D0630-F77D-57F6-8EAB-10EAC32904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870" y="2998835"/>
            <a:ext cx="11340000" cy="294661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1AD520-8203-B80B-17B7-693644FF7A85}"/>
              </a:ext>
            </a:extLst>
          </p:cNvPr>
          <p:cNvSpPr/>
          <p:nvPr/>
        </p:nvSpPr>
        <p:spPr bwMode="white">
          <a:xfrm>
            <a:off x="10405844" y="3180018"/>
            <a:ext cx="380856" cy="390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4825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ECAB43-0489-7DB4-DE5A-5C82AC7E2B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1117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465613C-3713-3ACE-BFAC-02B57E177FAC}"/>
              </a:ext>
            </a:extLst>
          </p:cNvPr>
          <p:cNvSpPr/>
          <p:nvPr/>
        </p:nvSpPr>
        <p:spPr bwMode="white">
          <a:xfrm>
            <a:off x="10452695" y="2025753"/>
            <a:ext cx="371335" cy="400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4689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B6F39D-7CAC-2E73-CA31-30F6CF7429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3244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254A3E-6503-1C27-04F9-9CE9BB113D40}"/>
              </a:ext>
            </a:extLst>
          </p:cNvPr>
          <p:cNvSpPr/>
          <p:nvPr/>
        </p:nvSpPr>
        <p:spPr bwMode="white">
          <a:xfrm>
            <a:off x="7167808" y="2223559"/>
            <a:ext cx="914055" cy="399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22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2024-10-01T04:54:45Z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