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5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33" autoAdjust="0"/>
    <p:restoredTop sz="94660"/>
  </p:normalViewPr>
  <p:slideViewPr>
    <p:cSldViewPr showGuides="1">
      <p:cViewPr>
        <p:scale>
          <a:sx n="75" d="100"/>
          <a:sy n="75" d="100"/>
        </p:scale>
        <p:origin x="5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E06194-87D7-0ED8-49A0-AF9444662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205293"/>
            <a:ext cx="10800000" cy="396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EB832-42DD-9177-F40A-EC6536ABE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2050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980843-B701-A1E6-769C-3610CDFC3652}"/>
              </a:ext>
            </a:extLst>
          </p:cNvPr>
          <p:cNvSpPr/>
          <p:nvPr/>
        </p:nvSpPr>
        <p:spPr bwMode="white">
          <a:xfrm>
            <a:off x="326002" y="1798883"/>
            <a:ext cx="5842006" cy="4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46A40C-2FC1-BAFB-8EE3-F7D6425206F5}"/>
              </a:ext>
            </a:extLst>
          </p:cNvPr>
          <p:cNvSpPr/>
          <p:nvPr/>
        </p:nvSpPr>
        <p:spPr bwMode="white">
          <a:xfrm>
            <a:off x="326003" y="2460766"/>
            <a:ext cx="5842006" cy="61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785B25-3C50-E435-3C03-4538D7CC3CF2}"/>
              </a:ext>
            </a:extLst>
          </p:cNvPr>
          <p:cNvSpPr/>
          <p:nvPr/>
        </p:nvSpPr>
        <p:spPr bwMode="white">
          <a:xfrm>
            <a:off x="326002" y="3277004"/>
            <a:ext cx="5842006" cy="101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DDECF8D-803E-6299-89DD-97300F45828C}"/>
              </a:ext>
            </a:extLst>
          </p:cNvPr>
          <p:cNvSpPr/>
          <p:nvPr/>
        </p:nvSpPr>
        <p:spPr bwMode="white">
          <a:xfrm>
            <a:off x="326002" y="4476407"/>
            <a:ext cx="5842006" cy="68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D705C11-DD70-B0E9-38DA-537C5B5DD65F}"/>
              </a:ext>
            </a:extLst>
          </p:cNvPr>
          <p:cNvSpPr/>
          <p:nvPr/>
        </p:nvSpPr>
        <p:spPr bwMode="white">
          <a:xfrm>
            <a:off x="326002" y="5323374"/>
            <a:ext cx="8146262" cy="64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C3276F8-7572-5C56-3AB9-3C7E76DCE200}"/>
              </a:ext>
            </a:extLst>
          </p:cNvPr>
          <p:cNvSpPr/>
          <p:nvPr/>
        </p:nvSpPr>
        <p:spPr bwMode="white">
          <a:xfrm>
            <a:off x="326002" y="6165304"/>
            <a:ext cx="5842006" cy="64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36A115-7C9C-B68B-8ABA-8286C4F9DE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/>
        </p:blipFill>
        <p:spPr>
          <a:xfrm>
            <a:off x="9120336" y="1063471"/>
            <a:ext cx="2371117" cy="336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5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1" grpId="0" animBg="1"/>
      <p:bldP spid="23" grpId="0" animBg="1"/>
      <p:bldP spid="29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D69CA-41EF-6F73-6707-C1B95207E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80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023F5D7-D9F5-091A-5212-91EA8CA188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778"/>
          <a:stretch/>
        </p:blipFill>
        <p:spPr>
          <a:xfrm>
            <a:off x="4442107" y="3501008"/>
            <a:ext cx="3175786" cy="326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2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5FEC8-24D0-25E3-24A3-C6426A05E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7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077FAFC-DCCA-75F2-64A8-73F6105D92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09" r="43295"/>
          <a:stretch/>
        </p:blipFill>
        <p:spPr>
          <a:xfrm>
            <a:off x="4511824" y="3284984"/>
            <a:ext cx="3240360" cy="326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6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9D466-CDA9-E859-EF03-70B616356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087915" cy="38971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22E7968-C8FE-8FFF-CED5-D56040FD23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78"/>
          <a:stretch/>
        </p:blipFill>
        <p:spPr>
          <a:xfrm>
            <a:off x="5735960" y="4149080"/>
            <a:ext cx="3816424" cy="253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82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55729-1D4C-0D32-3F72-F0102EF48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07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C134A2-666A-C186-FEC4-C0ED8D356C5B}"/>
              </a:ext>
            </a:extLst>
          </p:cNvPr>
          <p:cNvSpPr/>
          <p:nvPr/>
        </p:nvSpPr>
        <p:spPr bwMode="white">
          <a:xfrm>
            <a:off x="321914" y="1844824"/>
            <a:ext cx="78623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722BA85-B394-F386-F5E5-0CE5EAC87CAF}"/>
              </a:ext>
            </a:extLst>
          </p:cNvPr>
          <p:cNvSpPr/>
          <p:nvPr/>
        </p:nvSpPr>
        <p:spPr bwMode="white">
          <a:xfrm>
            <a:off x="321913" y="2564904"/>
            <a:ext cx="4693967" cy="11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56F13F1-40B6-FF4A-3314-D2AA9AD0128A}"/>
              </a:ext>
            </a:extLst>
          </p:cNvPr>
          <p:cNvSpPr/>
          <p:nvPr/>
        </p:nvSpPr>
        <p:spPr bwMode="white">
          <a:xfrm>
            <a:off x="321914" y="4079412"/>
            <a:ext cx="2461718" cy="4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255240-4071-01B2-B8FF-A6873E1219E9}"/>
              </a:ext>
            </a:extLst>
          </p:cNvPr>
          <p:cNvSpPr/>
          <p:nvPr/>
        </p:nvSpPr>
        <p:spPr bwMode="white">
          <a:xfrm>
            <a:off x="5015880" y="2564904"/>
            <a:ext cx="2808312" cy="11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C7177-C9C8-8E07-175A-AFDC43731DFB}"/>
              </a:ext>
            </a:extLst>
          </p:cNvPr>
          <p:cNvSpPr/>
          <p:nvPr/>
        </p:nvSpPr>
        <p:spPr bwMode="white">
          <a:xfrm>
            <a:off x="2821718" y="4079412"/>
            <a:ext cx="2698218" cy="4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ADFB39-ADC3-CF43-0A11-760870C974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778"/>
          <a:stretch/>
        </p:blipFill>
        <p:spPr>
          <a:xfrm>
            <a:off x="8562300" y="1063185"/>
            <a:ext cx="3175786" cy="326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0" grpId="0" animBg="1"/>
      <p:bldP spid="36" grpId="0" animBg="1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AA82F-68BD-15F3-F497-8C42E6CBB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987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F478B-2CFE-C12A-B3D2-EECE9CBB168E}"/>
              </a:ext>
            </a:extLst>
          </p:cNvPr>
          <p:cNvSpPr/>
          <p:nvPr/>
        </p:nvSpPr>
        <p:spPr bwMode="white">
          <a:xfrm>
            <a:off x="6384032" y="1052737"/>
            <a:ext cx="3384376" cy="61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2CE50F-6580-6085-6678-144EBE17EEE7}"/>
              </a:ext>
            </a:extLst>
          </p:cNvPr>
          <p:cNvSpPr/>
          <p:nvPr/>
        </p:nvSpPr>
        <p:spPr bwMode="white">
          <a:xfrm>
            <a:off x="321914" y="1817292"/>
            <a:ext cx="2533726" cy="60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DE09631-B3EA-29F0-ACE8-EF6FB6E865B2}"/>
              </a:ext>
            </a:extLst>
          </p:cNvPr>
          <p:cNvSpPr/>
          <p:nvPr/>
        </p:nvSpPr>
        <p:spPr bwMode="white">
          <a:xfrm>
            <a:off x="321914" y="2616769"/>
            <a:ext cx="5198022" cy="121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862E42A-EAD8-BBA2-D8BF-E3F5BC8D3A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09" r="43295"/>
          <a:stretch/>
        </p:blipFill>
        <p:spPr>
          <a:xfrm>
            <a:off x="8184232" y="1929377"/>
            <a:ext cx="3240360" cy="3264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28C41-50A1-D2DA-BA63-55F65BFD238E}"/>
              </a:ext>
            </a:extLst>
          </p:cNvPr>
          <p:cNvSpPr/>
          <p:nvPr/>
        </p:nvSpPr>
        <p:spPr bwMode="white">
          <a:xfrm>
            <a:off x="2855640" y="1817292"/>
            <a:ext cx="4392488" cy="60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54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3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256F9-9FE2-33EA-7B7B-564EDAED0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5171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7E23A2-2822-E5C3-2F8C-E62834462FA5}"/>
              </a:ext>
            </a:extLst>
          </p:cNvPr>
          <p:cNvSpPr/>
          <p:nvPr/>
        </p:nvSpPr>
        <p:spPr bwMode="white">
          <a:xfrm>
            <a:off x="321912" y="2564904"/>
            <a:ext cx="68542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60ABD0-7C1D-FB0C-79ED-4E92BD35F6C7}"/>
              </a:ext>
            </a:extLst>
          </p:cNvPr>
          <p:cNvSpPr/>
          <p:nvPr/>
        </p:nvSpPr>
        <p:spPr bwMode="white">
          <a:xfrm>
            <a:off x="321912" y="3413937"/>
            <a:ext cx="7430272" cy="5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0232A8-A2D2-3518-956F-43872CA351FF}"/>
              </a:ext>
            </a:extLst>
          </p:cNvPr>
          <p:cNvSpPr/>
          <p:nvPr/>
        </p:nvSpPr>
        <p:spPr bwMode="white">
          <a:xfrm>
            <a:off x="321912" y="4181962"/>
            <a:ext cx="2677744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BA32AA3-8974-65E0-1B4B-D7A79E98A8ED}"/>
              </a:ext>
            </a:extLst>
          </p:cNvPr>
          <p:cNvSpPr/>
          <p:nvPr/>
        </p:nvSpPr>
        <p:spPr bwMode="white">
          <a:xfrm>
            <a:off x="321913" y="5623083"/>
            <a:ext cx="2533727" cy="51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E689DA-52FC-8938-DA43-9302A0E4F1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/>
        </p:blipFill>
        <p:spPr>
          <a:xfrm>
            <a:off x="8256240" y="1600912"/>
            <a:ext cx="3826188" cy="25454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9D7B2-69CF-67EA-8B91-8DE3ED02612E}"/>
              </a:ext>
            </a:extLst>
          </p:cNvPr>
          <p:cNvSpPr/>
          <p:nvPr/>
        </p:nvSpPr>
        <p:spPr bwMode="white">
          <a:xfrm>
            <a:off x="3037742" y="4181962"/>
            <a:ext cx="2677745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236A1-C3BE-93AA-8C09-AE4F4BE30FBE}"/>
              </a:ext>
            </a:extLst>
          </p:cNvPr>
          <p:cNvSpPr/>
          <p:nvPr/>
        </p:nvSpPr>
        <p:spPr bwMode="white">
          <a:xfrm>
            <a:off x="5753572" y="4181962"/>
            <a:ext cx="3006723" cy="107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FC44B-C4F2-AF5C-243C-AA0842120D21}"/>
              </a:ext>
            </a:extLst>
          </p:cNvPr>
          <p:cNvSpPr/>
          <p:nvPr/>
        </p:nvSpPr>
        <p:spPr bwMode="white">
          <a:xfrm>
            <a:off x="2893727" y="5623083"/>
            <a:ext cx="4858458" cy="51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5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6" grpId="0" animBg="1"/>
      <p:bldP spid="37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0997E-2562-9A55-86A4-6D5BFC804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656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9B09E1-D7B1-C020-CBB9-1DE91B3D92B6}"/>
              </a:ext>
            </a:extLst>
          </p:cNvPr>
          <p:cNvSpPr/>
          <p:nvPr/>
        </p:nvSpPr>
        <p:spPr bwMode="white">
          <a:xfrm>
            <a:off x="321914" y="1762809"/>
            <a:ext cx="5630070" cy="58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1D2454-1A9A-8E4D-B96F-710EF0613F45}"/>
              </a:ext>
            </a:extLst>
          </p:cNvPr>
          <p:cNvSpPr/>
          <p:nvPr/>
        </p:nvSpPr>
        <p:spPr bwMode="white">
          <a:xfrm>
            <a:off x="321914" y="2576741"/>
            <a:ext cx="3901878" cy="60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62671D-BEE8-06E9-03C7-4A900F81A0C6}"/>
              </a:ext>
            </a:extLst>
          </p:cNvPr>
          <p:cNvSpPr/>
          <p:nvPr/>
        </p:nvSpPr>
        <p:spPr bwMode="white">
          <a:xfrm>
            <a:off x="321913" y="3370902"/>
            <a:ext cx="5414046" cy="60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488E1F4-AB99-9A43-48E1-6FB63E45DA16}"/>
              </a:ext>
            </a:extLst>
          </p:cNvPr>
          <p:cNvSpPr/>
          <p:nvPr/>
        </p:nvSpPr>
        <p:spPr bwMode="white">
          <a:xfrm>
            <a:off x="321913" y="4212959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0BD71FE-9BEB-7FB4-F97C-03F19E69DD25}"/>
              </a:ext>
            </a:extLst>
          </p:cNvPr>
          <p:cNvSpPr/>
          <p:nvPr/>
        </p:nvSpPr>
        <p:spPr bwMode="white">
          <a:xfrm>
            <a:off x="321914" y="5013176"/>
            <a:ext cx="5414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2A618EA-43D9-B178-0FAF-6E52946F1E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/>
        </p:blipFill>
        <p:spPr>
          <a:xfrm>
            <a:off x="7824192" y="3412515"/>
            <a:ext cx="3826188" cy="25454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0ABF7-4A31-DF85-6923-AFBB0AF0EBED}"/>
              </a:ext>
            </a:extLst>
          </p:cNvPr>
          <p:cNvSpPr/>
          <p:nvPr/>
        </p:nvSpPr>
        <p:spPr bwMode="white">
          <a:xfrm>
            <a:off x="4261878" y="2576741"/>
            <a:ext cx="5578538" cy="60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4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9" grpId="0" animBg="1"/>
      <p:bldP spid="22" grpId="0" animBg="1"/>
      <p:bldP spid="2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69327-9BD8-AFDA-1902-210B33252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22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923FF2-DABE-3596-1B7F-1391AC182066}"/>
              </a:ext>
            </a:extLst>
          </p:cNvPr>
          <p:cNvSpPr/>
          <p:nvPr/>
        </p:nvSpPr>
        <p:spPr bwMode="white">
          <a:xfrm>
            <a:off x="321912" y="2348880"/>
            <a:ext cx="62781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93D4DB-4112-46C6-898B-CFFD21F10619}"/>
              </a:ext>
            </a:extLst>
          </p:cNvPr>
          <p:cNvSpPr/>
          <p:nvPr/>
        </p:nvSpPr>
        <p:spPr bwMode="white">
          <a:xfrm>
            <a:off x="321913" y="3234692"/>
            <a:ext cx="6278144" cy="56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F753DC-7A40-554E-BCAD-7BB4BAB7CD56}"/>
              </a:ext>
            </a:extLst>
          </p:cNvPr>
          <p:cNvSpPr/>
          <p:nvPr/>
        </p:nvSpPr>
        <p:spPr bwMode="white">
          <a:xfrm>
            <a:off x="321912" y="4097725"/>
            <a:ext cx="6278144" cy="52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4B1193-1941-2B6F-356D-52652CD34CA8}"/>
              </a:ext>
            </a:extLst>
          </p:cNvPr>
          <p:cNvSpPr/>
          <p:nvPr/>
        </p:nvSpPr>
        <p:spPr bwMode="white">
          <a:xfrm>
            <a:off x="321913" y="4926385"/>
            <a:ext cx="6278144" cy="69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C6C6D70-18CF-2876-82FE-61E2DF782D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99"/>
          <a:stretch/>
        </p:blipFill>
        <p:spPr>
          <a:xfrm>
            <a:off x="7824192" y="3412515"/>
            <a:ext cx="3826188" cy="254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4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6DFD2-CC2A-6D45-90F6-0D5871D6F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768448" cy="36907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F9A77ED-90FF-DA56-389F-AA8026F919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5"/>
          <a:stretch/>
        </p:blipFill>
        <p:spPr>
          <a:xfrm>
            <a:off x="4583832" y="3573016"/>
            <a:ext cx="3257646" cy="307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66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C2FD9-B04B-698B-07CE-4B396D433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9532295" cy="40411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1BC89AA-C3C2-087D-AC23-2AF0BA4012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736"/>
          <a:stretch/>
        </p:blipFill>
        <p:spPr>
          <a:xfrm>
            <a:off x="9696400" y="3274316"/>
            <a:ext cx="2304256" cy="354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04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CA5AF-223B-59DA-13BA-BAB5E2A74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9"/>
            <a:ext cx="10344512" cy="39591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4AF5D57-6571-7058-35C3-CDC7C14012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24"/>
          <a:stretch/>
        </p:blipFill>
        <p:spPr>
          <a:xfrm>
            <a:off x="4439816" y="3717032"/>
            <a:ext cx="5688632" cy="2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55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36274-5EE8-70BD-9AF0-1B444E4F3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/>
        </p:blipFill>
        <p:spPr>
          <a:xfrm>
            <a:off x="360000" y="900000"/>
            <a:ext cx="11303387" cy="23849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BBE632-1635-E1BE-85AE-D0FB8C302E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556" y="3429000"/>
            <a:ext cx="9196887" cy="294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78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0E767-87F3-D230-2B39-283780A6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02C32-5249-F282-39C1-1890423E9A36}"/>
              </a:ext>
            </a:extLst>
          </p:cNvPr>
          <p:cNvSpPr/>
          <p:nvPr/>
        </p:nvSpPr>
        <p:spPr bwMode="white">
          <a:xfrm>
            <a:off x="360000" y="1916833"/>
            <a:ext cx="10632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06DDEC-F42A-90F8-CE78-6BE2B5DE0A71}"/>
              </a:ext>
            </a:extLst>
          </p:cNvPr>
          <p:cNvSpPr/>
          <p:nvPr/>
        </p:nvSpPr>
        <p:spPr bwMode="white">
          <a:xfrm>
            <a:off x="360000" y="2759694"/>
            <a:ext cx="10632544" cy="140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80C2A3-93DA-FE7E-BC6A-271DE86FF178}"/>
              </a:ext>
            </a:extLst>
          </p:cNvPr>
          <p:cNvSpPr/>
          <p:nvPr/>
        </p:nvSpPr>
        <p:spPr bwMode="white">
          <a:xfrm>
            <a:off x="360000" y="4433807"/>
            <a:ext cx="5447968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571999-19E1-075B-0966-FB5E8D54F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73367"/>
            <a:ext cx="11340000" cy="625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F3873-5EC7-5521-9D95-CA9F0E256C83}"/>
              </a:ext>
            </a:extLst>
          </p:cNvPr>
          <p:cNvSpPr/>
          <p:nvPr/>
        </p:nvSpPr>
        <p:spPr bwMode="white">
          <a:xfrm>
            <a:off x="360000" y="5083520"/>
            <a:ext cx="4223832" cy="7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E05C515-0D64-68B9-C1DB-917DC4E1BB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6125"/>
          <a:stretch/>
        </p:blipFill>
        <p:spPr>
          <a:xfrm>
            <a:off x="8491954" y="3284984"/>
            <a:ext cx="3205673" cy="30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5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5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00008-8B9A-6668-794E-BADE90F7F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1474C-D55D-AF6A-ABDB-A5183E7ADC8C}"/>
              </a:ext>
            </a:extLst>
          </p:cNvPr>
          <p:cNvSpPr/>
          <p:nvPr/>
        </p:nvSpPr>
        <p:spPr bwMode="white">
          <a:xfrm>
            <a:off x="321912" y="1844824"/>
            <a:ext cx="5558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7F85A9-D6C6-00F3-9CC5-F1075DEE27BD}"/>
              </a:ext>
            </a:extLst>
          </p:cNvPr>
          <p:cNvSpPr/>
          <p:nvPr/>
        </p:nvSpPr>
        <p:spPr bwMode="white">
          <a:xfrm>
            <a:off x="321912" y="2668226"/>
            <a:ext cx="5558064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77CE3A-E772-F7E4-64C1-79CF0846F700}"/>
              </a:ext>
            </a:extLst>
          </p:cNvPr>
          <p:cNvSpPr/>
          <p:nvPr/>
        </p:nvSpPr>
        <p:spPr bwMode="white">
          <a:xfrm>
            <a:off x="321913" y="3520626"/>
            <a:ext cx="5558064" cy="57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12ECE1-68C7-078B-9C2B-F3263105C8C9}"/>
              </a:ext>
            </a:extLst>
          </p:cNvPr>
          <p:cNvSpPr/>
          <p:nvPr/>
        </p:nvSpPr>
        <p:spPr bwMode="white">
          <a:xfrm>
            <a:off x="321913" y="4347337"/>
            <a:ext cx="5558064" cy="54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5543D3-CE83-CCA2-2776-FF630F109A68}"/>
              </a:ext>
            </a:extLst>
          </p:cNvPr>
          <p:cNvSpPr/>
          <p:nvPr/>
        </p:nvSpPr>
        <p:spPr bwMode="white">
          <a:xfrm>
            <a:off x="321913" y="5090362"/>
            <a:ext cx="5558064" cy="6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E6855A-1308-3DA3-F3BE-9CD4CCB7E1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6125"/>
          <a:stretch/>
        </p:blipFill>
        <p:spPr>
          <a:xfrm>
            <a:off x="8256240" y="2294361"/>
            <a:ext cx="3205673" cy="30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6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7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DD109-8B15-74E2-E060-7BF9D5B96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68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6D9D89-71CF-BCC5-EC00-3FAE4920356C}"/>
              </a:ext>
            </a:extLst>
          </p:cNvPr>
          <p:cNvSpPr/>
          <p:nvPr/>
        </p:nvSpPr>
        <p:spPr bwMode="white">
          <a:xfrm>
            <a:off x="321914" y="2420888"/>
            <a:ext cx="10814646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0B15AD2-004E-EA8C-8034-AD6B791529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6125"/>
          <a:stretch/>
        </p:blipFill>
        <p:spPr>
          <a:xfrm>
            <a:off x="8504860" y="3573016"/>
            <a:ext cx="3205673" cy="30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91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4C055-ED03-50F1-55B7-A90045801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8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4E8B0E-52A6-472F-BA41-1D59B5EF039A}"/>
              </a:ext>
            </a:extLst>
          </p:cNvPr>
          <p:cNvSpPr/>
          <p:nvPr/>
        </p:nvSpPr>
        <p:spPr bwMode="white">
          <a:xfrm>
            <a:off x="321912" y="2777494"/>
            <a:ext cx="3037784" cy="10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C2A8F33-CD14-9A94-961F-EE1678D80DAD}"/>
              </a:ext>
            </a:extLst>
          </p:cNvPr>
          <p:cNvSpPr/>
          <p:nvPr/>
        </p:nvSpPr>
        <p:spPr bwMode="white">
          <a:xfrm>
            <a:off x="321913" y="4005064"/>
            <a:ext cx="462195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56FF58-8F5E-AEB9-5EC8-A358930173CB}"/>
              </a:ext>
            </a:extLst>
          </p:cNvPr>
          <p:cNvSpPr/>
          <p:nvPr/>
        </p:nvSpPr>
        <p:spPr bwMode="white">
          <a:xfrm>
            <a:off x="321913" y="4836602"/>
            <a:ext cx="5774087" cy="51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DD7BFBB-D7E1-1689-FE7D-5131EA16AC5C}"/>
              </a:ext>
            </a:extLst>
          </p:cNvPr>
          <p:cNvSpPr/>
          <p:nvPr/>
        </p:nvSpPr>
        <p:spPr bwMode="white">
          <a:xfrm>
            <a:off x="321913" y="5571627"/>
            <a:ext cx="5774087" cy="6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2EE673-0CA5-0715-C115-545CD24165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10"/>
          <a:stretch/>
        </p:blipFill>
        <p:spPr>
          <a:xfrm>
            <a:off x="8256240" y="1885979"/>
            <a:ext cx="3353515" cy="27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A4CCA-5232-A710-B7E1-4AFF4FBCC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30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FD75DE-CA51-E709-2EED-958B0CF57A2C}"/>
              </a:ext>
            </a:extLst>
          </p:cNvPr>
          <p:cNvSpPr/>
          <p:nvPr/>
        </p:nvSpPr>
        <p:spPr bwMode="white">
          <a:xfrm>
            <a:off x="263352" y="2338254"/>
            <a:ext cx="5345624" cy="68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A64862-C032-D490-E093-A7E3D9FCA761}"/>
              </a:ext>
            </a:extLst>
          </p:cNvPr>
          <p:cNvSpPr/>
          <p:nvPr/>
        </p:nvSpPr>
        <p:spPr bwMode="white">
          <a:xfrm>
            <a:off x="263352" y="3140968"/>
            <a:ext cx="7416823" cy="13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FB5DAF6-956A-B852-1BE9-98DE73D47ECC}"/>
              </a:ext>
            </a:extLst>
          </p:cNvPr>
          <p:cNvSpPr/>
          <p:nvPr/>
        </p:nvSpPr>
        <p:spPr bwMode="white">
          <a:xfrm>
            <a:off x="263352" y="4509120"/>
            <a:ext cx="5345624" cy="69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BAC753-B9C1-D3FA-796F-F4CFDD4A4F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10"/>
          <a:stretch/>
        </p:blipFill>
        <p:spPr>
          <a:xfrm>
            <a:off x="8256240" y="2372121"/>
            <a:ext cx="3353515" cy="27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1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C8DF5-7ECA-7008-93A3-D35361D1E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37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D15270-55EE-2C61-E9FD-FC06C51DBC95}"/>
              </a:ext>
            </a:extLst>
          </p:cNvPr>
          <p:cNvSpPr/>
          <p:nvPr/>
        </p:nvSpPr>
        <p:spPr bwMode="white">
          <a:xfrm>
            <a:off x="321914" y="1700808"/>
            <a:ext cx="6494166" cy="172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21799CA-2134-040A-B9B4-7C6A724D5CF7}"/>
              </a:ext>
            </a:extLst>
          </p:cNvPr>
          <p:cNvSpPr/>
          <p:nvPr/>
        </p:nvSpPr>
        <p:spPr bwMode="white">
          <a:xfrm>
            <a:off x="321914" y="3789040"/>
            <a:ext cx="3325814" cy="116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A56A43-71C2-3A27-5D68-EC4C9AEFD8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10"/>
          <a:stretch/>
        </p:blipFill>
        <p:spPr>
          <a:xfrm>
            <a:off x="8395435" y="1844824"/>
            <a:ext cx="3353515" cy="27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1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5711A-CE19-E955-0D0E-BCF793989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793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C3D0C3-A05A-B6F4-0F04-EFC1F073B382}"/>
              </a:ext>
            </a:extLst>
          </p:cNvPr>
          <p:cNvSpPr/>
          <p:nvPr/>
        </p:nvSpPr>
        <p:spPr bwMode="white">
          <a:xfrm>
            <a:off x="323056" y="2492896"/>
            <a:ext cx="800519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B56A7E6-0200-F77C-7B50-793595D6C8CD}"/>
              </a:ext>
            </a:extLst>
          </p:cNvPr>
          <p:cNvSpPr/>
          <p:nvPr/>
        </p:nvSpPr>
        <p:spPr bwMode="white">
          <a:xfrm>
            <a:off x="323056" y="3426229"/>
            <a:ext cx="5556920" cy="4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DB83724-A679-C728-61D5-70380FE79BEC}"/>
              </a:ext>
            </a:extLst>
          </p:cNvPr>
          <p:cNvSpPr/>
          <p:nvPr/>
        </p:nvSpPr>
        <p:spPr bwMode="white">
          <a:xfrm>
            <a:off x="323055" y="4173240"/>
            <a:ext cx="908531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C8CD63A-07F5-233D-3044-CB1613371CC8}"/>
              </a:ext>
            </a:extLst>
          </p:cNvPr>
          <p:cNvSpPr/>
          <p:nvPr/>
        </p:nvSpPr>
        <p:spPr bwMode="white">
          <a:xfrm>
            <a:off x="323056" y="5589240"/>
            <a:ext cx="5556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7A8B2AC-E408-FC46-DEF8-23CE4D615F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10"/>
          <a:stretch/>
        </p:blipFill>
        <p:spPr>
          <a:xfrm>
            <a:off x="8489018" y="2032723"/>
            <a:ext cx="3353515" cy="27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6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6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045F5-373A-555F-B59F-005775245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46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C9120F-B04E-3A45-4684-098E2F30A258}"/>
              </a:ext>
            </a:extLst>
          </p:cNvPr>
          <p:cNvSpPr/>
          <p:nvPr/>
        </p:nvSpPr>
        <p:spPr bwMode="white">
          <a:xfrm>
            <a:off x="359999" y="2492897"/>
            <a:ext cx="2927689" cy="116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19D7DEF-4417-0C62-A0C9-20CD7817867C}"/>
              </a:ext>
            </a:extLst>
          </p:cNvPr>
          <p:cNvSpPr/>
          <p:nvPr/>
        </p:nvSpPr>
        <p:spPr bwMode="white">
          <a:xfrm>
            <a:off x="359999" y="3861048"/>
            <a:ext cx="2927689" cy="116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5673E0-9FE6-9D5C-4B49-981773278B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10"/>
          <a:stretch/>
        </p:blipFill>
        <p:spPr>
          <a:xfrm>
            <a:off x="8112224" y="1844824"/>
            <a:ext cx="3353515" cy="27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2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B34EE-2D1D-4903-FFDB-FBD589031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8703" cy="31770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122BAB-6225-4F80-1B2E-41F62C8F2232}"/>
              </a:ext>
            </a:extLst>
          </p:cNvPr>
          <p:cNvSpPr/>
          <p:nvPr/>
        </p:nvSpPr>
        <p:spPr bwMode="white">
          <a:xfrm>
            <a:off x="3719736" y="2564904"/>
            <a:ext cx="2664296" cy="62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C0E20-F9EA-39BC-A9A0-6B126BC2027B}"/>
              </a:ext>
            </a:extLst>
          </p:cNvPr>
          <p:cNvSpPr/>
          <p:nvPr/>
        </p:nvSpPr>
        <p:spPr bwMode="white">
          <a:xfrm>
            <a:off x="1255013" y="3387472"/>
            <a:ext cx="2320707" cy="51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2AF605-C27B-AE73-0EA2-22BB80E0D95C}"/>
              </a:ext>
            </a:extLst>
          </p:cNvPr>
          <p:cNvSpPr/>
          <p:nvPr/>
        </p:nvSpPr>
        <p:spPr bwMode="white">
          <a:xfrm>
            <a:off x="4223792" y="3387472"/>
            <a:ext cx="4896544" cy="53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DA6BFB-A6EB-6746-FC8B-FD4379456E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641"/>
          <a:stretch/>
        </p:blipFill>
        <p:spPr>
          <a:xfrm>
            <a:off x="9631962" y="2996952"/>
            <a:ext cx="2440539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2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59D48-1710-8385-0908-6043A76DF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536" cy="24250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EE33C13-49C9-4CFB-AF1B-0C51396A80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996" r="34109"/>
          <a:stretch/>
        </p:blipFill>
        <p:spPr>
          <a:xfrm>
            <a:off x="4722045" y="3429000"/>
            <a:ext cx="2747909" cy="325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5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B3BF5-CFB9-A25F-68A9-8C36D1B95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696440" cy="450565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64C4948-9059-D27C-2CCC-CFC90E99A6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/>
        </p:blipFill>
        <p:spPr>
          <a:xfrm>
            <a:off x="9552384" y="1628800"/>
            <a:ext cx="2371117" cy="336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85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15FC4-0918-FA10-53F3-C38086896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92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4371C6-61A2-375A-ACC2-CA70685B9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72" y="1808109"/>
            <a:ext cx="11340000" cy="415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7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5F1A3-857D-70C5-572A-884F9DB66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5899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AFD0C7-0071-48BA-9360-2DA43B2FB8C7}"/>
              </a:ext>
            </a:extLst>
          </p:cNvPr>
          <p:cNvSpPr/>
          <p:nvPr/>
        </p:nvSpPr>
        <p:spPr bwMode="white">
          <a:xfrm>
            <a:off x="191342" y="1626453"/>
            <a:ext cx="56166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A4FCA2-6878-4D40-9C86-0AC3E08F80C9}"/>
              </a:ext>
            </a:extLst>
          </p:cNvPr>
          <p:cNvSpPr/>
          <p:nvPr/>
        </p:nvSpPr>
        <p:spPr bwMode="white">
          <a:xfrm>
            <a:off x="191342" y="2353167"/>
            <a:ext cx="5400602" cy="56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18E0BD-0A6B-AAAF-9952-CD566929E7ED}"/>
              </a:ext>
            </a:extLst>
          </p:cNvPr>
          <p:cNvSpPr/>
          <p:nvPr/>
        </p:nvSpPr>
        <p:spPr bwMode="white">
          <a:xfrm>
            <a:off x="191342" y="3110428"/>
            <a:ext cx="2448274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2DBDD53-BDF6-8731-E389-DE2767740D78}"/>
              </a:ext>
            </a:extLst>
          </p:cNvPr>
          <p:cNvSpPr/>
          <p:nvPr/>
        </p:nvSpPr>
        <p:spPr bwMode="white">
          <a:xfrm>
            <a:off x="191342" y="4365104"/>
            <a:ext cx="6264698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52758A4F-02D1-8DF6-46BE-740BEE1040CB}"/>
              </a:ext>
            </a:extLst>
          </p:cNvPr>
          <p:cNvSpPr/>
          <p:nvPr/>
        </p:nvSpPr>
        <p:spPr bwMode="white">
          <a:xfrm>
            <a:off x="191342" y="5428764"/>
            <a:ext cx="4680522" cy="5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521CFAE8-BC0E-A415-1CFE-33D632BEA1FB}"/>
              </a:ext>
            </a:extLst>
          </p:cNvPr>
          <p:cNvSpPr/>
          <p:nvPr/>
        </p:nvSpPr>
        <p:spPr bwMode="white">
          <a:xfrm>
            <a:off x="191342" y="6147058"/>
            <a:ext cx="5400602" cy="53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BD6F7C1-275E-7030-5AE6-C47A0AADC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996" r="34109"/>
          <a:stretch/>
        </p:blipFill>
        <p:spPr>
          <a:xfrm>
            <a:off x="9001944" y="945930"/>
            <a:ext cx="2747909" cy="325015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D82701-3C03-AD14-9588-6F2417201BE0}"/>
              </a:ext>
            </a:extLst>
          </p:cNvPr>
          <p:cNvSpPr/>
          <p:nvPr/>
        </p:nvSpPr>
        <p:spPr bwMode="white">
          <a:xfrm>
            <a:off x="2639616" y="3110428"/>
            <a:ext cx="3744416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1905F-D4D7-1719-7A35-4E500A2DD2AE}"/>
              </a:ext>
            </a:extLst>
          </p:cNvPr>
          <p:cNvSpPr/>
          <p:nvPr/>
        </p:nvSpPr>
        <p:spPr bwMode="white">
          <a:xfrm>
            <a:off x="6528048" y="4365104"/>
            <a:ext cx="2664296" cy="89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92888-D75D-BE08-411A-46776AD4618B}"/>
              </a:ext>
            </a:extLst>
          </p:cNvPr>
          <p:cNvSpPr/>
          <p:nvPr/>
        </p:nvSpPr>
        <p:spPr bwMode="white">
          <a:xfrm>
            <a:off x="4943872" y="5428764"/>
            <a:ext cx="4896544" cy="5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0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4" grpId="0" animBg="1"/>
      <p:bldP spid="36" grpId="0" animBg="1"/>
      <p:bldP spid="47" grpId="0" animBg="1"/>
      <p:bldP spid="54" grpId="0" animBg="1"/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F2931-2319-71A3-EAB6-04B4805B0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63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E22759-C718-D7C7-D6BE-C059AFCC4D9C}"/>
              </a:ext>
            </a:extLst>
          </p:cNvPr>
          <p:cNvSpPr/>
          <p:nvPr/>
        </p:nvSpPr>
        <p:spPr bwMode="white">
          <a:xfrm>
            <a:off x="445692" y="2708920"/>
            <a:ext cx="54342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679BE2-C5A8-8A41-700C-09FC12700117}"/>
              </a:ext>
            </a:extLst>
          </p:cNvPr>
          <p:cNvSpPr/>
          <p:nvPr/>
        </p:nvSpPr>
        <p:spPr bwMode="white">
          <a:xfrm>
            <a:off x="445692" y="3462007"/>
            <a:ext cx="5434284" cy="57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A3A397-4D62-165E-28E8-938F7C13B0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/>
        </p:blipFill>
        <p:spPr>
          <a:xfrm>
            <a:off x="8688288" y="2073543"/>
            <a:ext cx="2371117" cy="336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23F9A-8005-48E3-92B5-47AC8AA89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0163"/>
            <a:ext cx="11340000" cy="359955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829642-661F-834C-1728-5875C46C4BBB}"/>
              </a:ext>
            </a:extLst>
          </p:cNvPr>
          <p:cNvSpPr/>
          <p:nvPr/>
        </p:nvSpPr>
        <p:spPr bwMode="white">
          <a:xfrm>
            <a:off x="321914" y="1806698"/>
            <a:ext cx="5712846" cy="4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D59908-64FC-1825-CC02-A73338218D61}"/>
              </a:ext>
            </a:extLst>
          </p:cNvPr>
          <p:cNvSpPr/>
          <p:nvPr/>
        </p:nvSpPr>
        <p:spPr bwMode="white">
          <a:xfrm>
            <a:off x="321914" y="2692304"/>
            <a:ext cx="10814646" cy="59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D5595BD-1E0B-AEE2-2AAF-421DFAEF324A}"/>
              </a:ext>
            </a:extLst>
          </p:cNvPr>
          <p:cNvSpPr/>
          <p:nvPr/>
        </p:nvSpPr>
        <p:spPr bwMode="white">
          <a:xfrm>
            <a:off x="321913" y="3689566"/>
            <a:ext cx="2749752" cy="65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8CA94F-3684-C314-4E23-05EDA821DC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75"/>
          <a:stretch/>
        </p:blipFill>
        <p:spPr>
          <a:xfrm>
            <a:off x="9120336" y="3377425"/>
            <a:ext cx="2371117" cy="336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2024-10-01T00:09:50Z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