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3" r:id="rId3"/>
    <p:sldId id="351" r:id="rId4"/>
    <p:sldId id="350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39" r:id="rId13"/>
    <p:sldId id="338" r:id="rId14"/>
    <p:sldId id="336" r:id="rId15"/>
    <p:sldId id="335" r:id="rId16"/>
    <p:sldId id="333" r:id="rId17"/>
    <p:sldId id="332" r:id="rId18"/>
    <p:sldId id="331" r:id="rId19"/>
    <p:sldId id="354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60"/>
  </p:normalViewPr>
  <p:slideViewPr>
    <p:cSldViewPr showGuides="1">
      <p:cViewPr>
        <p:scale>
          <a:sx n="66" d="100"/>
          <a:sy n="66" d="100"/>
        </p:scale>
        <p:origin x="1100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24D9D0-54D4-7D8F-0C05-08179C6CF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230" y="3089257"/>
            <a:ext cx="8547539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2D87D-1AF3-F04F-C08A-87D72215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0001"/>
            <a:ext cx="9264392" cy="34422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8BDC7C3-96C1-C2B0-1B11-2AF61069D0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76"/>
          <a:stretch/>
        </p:blipFill>
        <p:spPr>
          <a:xfrm>
            <a:off x="9519171" y="909120"/>
            <a:ext cx="2540685" cy="343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621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8ADD8-FEC0-59AF-A0F8-73E719D3D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286135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E0B8A-946A-696E-BBC3-E72A0D03B7B0}"/>
              </a:ext>
            </a:extLst>
          </p:cNvPr>
          <p:cNvSpPr/>
          <p:nvPr/>
        </p:nvSpPr>
        <p:spPr bwMode="white">
          <a:xfrm>
            <a:off x="4799856" y="3043561"/>
            <a:ext cx="4464496" cy="59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0D26A8-00D1-971F-3B6D-51B68DFB5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76"/>
          <a:stretch/>
        </p:blipFill>
        <p:spPr>
          <a:xfrm>
            <a:off x="9408368" y="3284984"/>
            <a:ext cx="2540685" cy="343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9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CD7F6-7CD5-E80F-8B3E-C51368877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60984" cy="396916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8CB647-91BE-0F00-A735-672AC92E8AF4}"/>
              </a:ext>
            </a:extLst>
          </p:cNvPr>
          <p:cNvSpPr/>
          <p:nvPr/>
        </p:nvSpPr>
        <p:spPr bwMode="white">
          <a:xfrm>
            <a:off x="695400" y="4171605"/>
            <a:ext cx="2304256" cy="55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29F5FC-E784-153E-F4A5-3A236BFE8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6" r="24811"/>
          <a:stretch/>
        </p:blipFill>
        <p:spPr>
          <a:xfrm>
            <a:off x="8946488" y="1052736"/>
            <a:ext cx="3245512" cy="333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202B4-0F74-55B1-BE9C-6EC179AB3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99999"/>
            <a:ext cx="8760336" cy="500774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B9F41D7-A810-26C8-AEA8-C31E3F687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7" r="53646"/>
          <a:stretch/>
        </p:blipFill>
        <p:spPr>
          <a:xfrm>
            <a:off x="7971060" y="3689648"/>
            <a:ext cx="4220940" cy="31683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F6D68F-BF48-931F-6404-E00F2EF00ACB}"/>
              </a:ext>
            </a:extLst>
          </p:cNvPr>
          <p:cNvSpPr/>
          <p:nvPr/>
        </p:nvSpPr>
        <p:spPr bwMode="white">
          <a:xfrm>
            <a:off x="8040216" y="4005064"/>
            <a:ext cx="504532" cy="57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0C1AE-AAE7-4DA1-4044-4283CC64F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7966" cy="2911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D0E6C-24AC-F904-6DC9-36E7A6518E60}"/>
              </a:ext>
            </a:extLst>
          </p:cNvPr>
          <p:cNvSpPr/>
          <p:nvPr/>
        </p:nvSpPr>
        <p:spPr bwMode="white">
          <a:xfrm>
            <a:off x="2063552" y="3136204"/>
            <a:ext cx="1440160" cy="5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0B25EC-9E54-0C58-22F9-62CC76DBD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8" r="4227"/>
          <a:stretch/>
        </p:blipFill>
        <p:spPr>
          <a:xfrm>
            <a:off x="6571334" y="2876821"/>
            <a:ext cx="3182968" cy="398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7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E8268-AF80-331A-BEE6-12ED6BA80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9045948" cy="477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A7AB1-48A0-A4DD-3FC0-EE190B04B947}"/>
              </a:ext>
            </a:extLst>
          </p:cNvPr>
          <p:cNvSpPr/>
          <p:nvPr/>
        </p:nvSpPr>
        <p:spPr bwMode="white">
          <a:xfrm>
            <a:off x="2423592" y="4949107"/>
            <a:ext cx="1440160" cy="56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BFEF1E-AFBE-AAB2-24AE-C95A715AD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5"/>
          <a:stretch/>
        </p:blipFill>
        <p:spPr>
          <a:xfrm>
            <a:off x="9237292" y="1484784"/>
            <a:ext cx="286909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4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01443-C127-6A9B-5F98-C9D6900B8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272504" cy="27823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6AD7F0-4D43-F59F-15CB-F86194B6D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2114"/>
          <a:stretch/>
        </p:blipFill>
        <p:spPr>
          <a:xfrm>
            <a:off x="4511824" y="3235449"/>
            <a:ext cx="3384376" cy="362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6F129-324C-4F79-4188-926BB63F9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42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04CC3-6DE3-07D6-3A8A-D2E2CB406EA4}"/>
              </a:ext>
            </a:extLst>
          </p:cNvPr>
          <p:cNvSpPr/>
          <p:nvPr/>
        </p:nvSpPr>
        <p:spPr bwMode="white">
          <a:xfrm>
            <a:off x="5501561" y="1961929"/>
            <a:ext cx="323727" cy="38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D53C1D-6150-8C46-557A-763E8C2CBE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2114"/>
          <a:stretch/>
        </p:blipFill>
        <p:spPr>
          <a:xfrm>
            <a:off x="6884299" y="1853544"/>
            <a:ext cx="3834597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50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76134-D851-61F9-D609-A6DDE56B2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15"/>
          <a:stretch/>
        </p:blipFill>
        <p:spPr>
          <a:xfrm>
            <a:off x="359999" y="828164"/>
            <a:ext cx="9489437" cy="216895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CB657DF-1CC2-E336-939F-ABA4F86437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5740" y="2997124"/>
            <a:ext cx="4680520" cy="367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603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76134-D851-61F9-D609-A6DDE56B2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" t="53875" r="-289" b="234"/>
          <a:stretch/>
        </p:blipFill>
        <p:spPr>
          <a:xfrm>
            <a:off x="407368" y="836712"/>
            <a:ext cx="9631224" cy="208823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CB657DF-1CC2-E336-939F-ABA4F8643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516" y="2780928"/>
            <a:ext cx="5040560" cy="395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5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7CF14-EE60-2931-1D69-64D55933F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3886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FF768-D817-F5B5-7508-99E221101398}"/>
              </a:ext>
            </a:extLst>
          </p:cNvPr>
          <p:cNvSpPr/>
          <p:nvPr/>
        </p:nvSpPr>
        <p:spPr bwMode="white">
          <a:xfrm>
            <a:off x="8234085" y="4925893"/>
            <a:ext cx="289433" cy="3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95087D-D4BA-5733-E8E6-AD87550877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5" r="65293"/>
          <a:stretch/>
        </p:blipFill>
        <p:spPr>
          <a:xfrm>
            <a:off x="9264352" y="1427717"/>
            <a:ext cx="3935800" cy="481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3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FB918-4CFD-AB6E-9DE5-51246CF5F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28938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B860220-84C6-0A08-6F88-DAEB28540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068960"/>
            <a:ext cx="4680520" cy="36722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5D7408-1E78-01C4-05F7-C94590E9E52E}"/>
              </a:ext>
            </a:extLst>
          </p:cNvPr>
          <p:cNvSpPr/>
          <p:nvPr/>
        </p:nvSpPr>
        <p:spPr bwMode="white">
          <a:xfrm>
            <a:off x="4740356" y="1700808"/>
            <a:ext cx="923595" cy="46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F2B8DB-4E0A-2BE5-BBF5-810FCEBE2D79}"/>
              </a:ext>
            </a:extLst>
          </p:cNvPr>
          <p:cNvSpPr/>
          <p:nvPr/>
        </p:nvSpPr>
        <p:spPr bwMode="white">
          <a:xfrm>
            <a:off x="4740356" y="3174492"/>
            <a:ext cx="847684" cy="46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7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6D7F3-BE86-F05B-39FC-D7235F344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4894" cy="5868000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54FDFDD-3449-1893-D0EE-04F8D3D1F8D5}"/>
              </a:ext>
            </a:extLst>
          </p:cNvPr>
          <p:cNvSpPr/>
          <p:nvPr/>
        </p:nvSpPr>
        <p:spPr bwMode="white">
          <a:xfrm>
            <a:off x="326062" y="6173557"/>
            <a:ext cx="6600846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1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80C43-8E67-96DD-9C9A-00052CCB41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523"/>
            <a:ext cx="9912464" cy="418060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543FCED-5CE0-9ED3-B13E-1874E2E96F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4323417"/>
            <a:ext cx="3079344" cy="234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3609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B3F30-F904-D28B-B0A7-0528E2113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933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5C9BEB-811E-4D9D-9F84-A0E773137AC9}"/>
              </a:ext>
            </a:extLst>
          </p:cNvPr>
          <p:cNvSpPr/>
          <p:nvPr/>
        </p:nvSpPr>
        <p:spPr bwMode="white">
          <a:xfrm>
            <a:off x="6816080" y="3683953"/>
            <a:ext cx="3744416" cy="89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F257F7F-289D-1BA0-1206-1285BF382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501008"/>
            <a:ext cx="4159464" cy="316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31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12011-C2F6-BD10-4877-2AB554D79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828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3A6DE33-7515-470E-7AFA-45D2B62B2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833917"/>
            <a:ext cx="4159464" cy="316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5B027-7583-8A50-E8B2-98E2AA514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34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385125-DA3D-8357-CA74-327FA653A4A7}"/>
              </a:ext>
            </a:extLst>
          </p:cNvPr>
          <p:cNvSpPr/>
          <p:nvPr/>
        </p:nvSpPr>
        <p:spPr bwMode="white">
          <a:xfrm>
            <a:off x="321914" y="1700809"/>
            <a:ext cx="6350150" cy="76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F0DC18-885A-7F52-F9E0-9B272506860D}"/>
              </a:ext>
            </a:extLst>
          </p:cNvPr>
          <p:cNvSpPr/>
          <p:nvPr/>
        </p:nvSpPr>
        <p:spPr bwMode="white">
          <a:xfrm>
            <a:off x="321914" y="2595192"/>
            <a:ext cx="5486054" cy="51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02BDF90-23D7-96BF-8D0C-7748F1C833E7}"/>
              </a:ext>
            </a:extLst>
          </p:cNvPr>
          <p:cNvSpPr/>
          <p:nvPr/>
        </p:nvSpPr>
        <p:spPr bwMode="white">
          <a:xfrm>
            <a:off x="321914" y="3356992"/>
            <a:ext cx="548605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7C23767-10B0-1CDA-9CCF-6F77B55E4407}"/>
              </a:ext>
            </a:extLst>
          </p:cNvPr>
          <p:cNvSpPr/>
          <p:nvPr/>
        </p:nvSpPr>
        <p:spPr bwMode="white">
          <a:xfrm>
            <a:off x="321914" y="4103794"/>
            <a:ext cx="5486054" cy="66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EEB5408-7804-199C-217D-D5DD8294D719}"/>
              </a:ext>
            </a:extLst>
          </p:cNvPr>
          <p:cNvSpPr/>
          <p:nvPr/>
        </p:nvSpPr>
        <p:spPr bwMode="white">
          <a:xfrm>
            <a:off x="321914" y="4903785"/>
            <a:ext cx="5486054" cy="6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83E683D-D7AC-064D-123B-5AD8D780D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651" y="1060566"/>
            <a:ext cx="4159464" cy="316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04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3" grpId="0" animBg="1"/>
      <p:bldP spid="25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D0BEA-66B0-2672-9B0B-55CE4C4FE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7466"/>
            <a:ext cx="9408408" cy="4233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E6B812-1064-FC67-ACF4-A0667BEF4804}"/>
              </a:ext>
            </a:extLst>
          </p:cNvPr>
          <p:cNvSpPr/>
          <p:nvPr/>
        </p:nvSpPr>
        <p:spPr bwMode="white">
          <a:xfrm>
            <a:off x="8544272" y="2901086"/>
            <a:ext cx="648072" cy="50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792764-D570-03BC-3918-0AA77940A6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9" r="6662"/>
          <a:stretch/>
        </p:blipFill>
        <p:spPr>
          <a:xfrm>
            <a:off x="8705622" y="3356992"/>
            <a:ext cx="3505709" cy="368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6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C9F2D-7002-454A-77FA-C55E70E3B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49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932ED-1526-55FC-8E27-54DD5E9098B9}"/>
              </a:ext>
            </a:extLst>
          </p:cNvPr>
          <p:cNvSpPr/>
          <p:nvPr/>
        </p:nvSpPr>
        <p:spPr bwMode="white">
          <a:xfrm>
            <a:off x="8832305" y="1844824"/>
            <a:ext cx="151216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2F52ED-033F-64D0-3627-3A6F75323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1"/>
          <a:stretch/>
        </p:blipFill>
        <p:spPr>
          <a:xfrm>
            <a:off x="4242533" y="2608075"/>
            <a:ext cx="3706934" cy="409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32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8AFF7-B4EE-B803-420F-9A1238CFA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4392" cy="39321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7FF56-6FC5-0ED3-8EA3-7F0A22F97EA9}"/>
              </a:ext>
            </a:extLst>
          </p:cNvPr>
          <p:cNvSpPr/>
          <p:nvPr/>
        </p:nvSpPr>
        <p:spPr bwMode="white">
          <a:xfrm>
            <a:off x="983432" y="3645024"/>
            <a:ext cx="1944216" cy="100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AA0DAA-CE79-C4CE-61B7-E306B9DF5C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8" r="20387"/>
          <a:stretch/>
        </p:blipFill>
        <p:spPr>
          <a:xfrm>
            <a:off x="5087888" y="3291942"/>
            <a:ext cx="2736304" cy="35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CE9B1-10AF-07B0-80B5-BC067AED1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97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52B417-BC1F-77CA-43E1-1FF39EC3B0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559725"/>
            <a:ext cx="11340000" cy="2204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02707-996C-6665-098E-C91E988B79B3}"/>
              </a:ext>
            </a:extLst>
          </p:cNvPr>
          <p:cNvSpPr/>
          <p:nvPr/>
        </p:nvSpPr>
        <p:spPr bwMode="white">
          <a:xfrm>
            <a:off x="10363889" y="5115196"/>
            <a:ext cx="380856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49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3C5A8-7917-C26A-D236-218BE50D0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446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89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60E2F-9837-AB75-1DB8-501C4561F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616320" cy="32226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AD1D1DC-40FA-0298-0077-5096B3504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14308"/>
            <a:ext cx="3322870" cy="332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073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67C43-C175-2275-52F5-04BF611DD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912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03C8911-A342-0347-EAA3-CAC92C29C2AF}"/>
              </a:ext>
            </a:extLst>
          </p:cNvPr>
          <p:cNvSpPr/>
          <p:nvPr/>
        </p:nvSpPr>
        <p:spPr bwMode="white">
          <a:xfrm>
            <a:off x="324403" y="5485766"/>
            <a:ext cx="2723146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FA90FF8-D498-5B18-960C-A5A396C40AAA}"/>
              </a:ext>
            </a:extLst>
          </p:cNvPr>
          <p:cNvSpPr/>
          <p:nvPr/>
        </p:nvSpPr>
        <p:spPr bwMode="white">
          <a:xfrm>
            <a:off x="324403" y="6144691"/>
            <a:ext cx="5410695" cy="41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2024-09-30T23:10:46Z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