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5" autoAdjust="0"/>
    <p:restoredTop sz="94660"/>
  </p:normalViewPr>
  <p:slideViewPr>
    <p:cSldViewPr showGuides="1">
      <p:cViewPr varScale="1">
        <p:scale>
          <a:sx n="91" d="100"/>
          <a:sy n="91" d="100"/>
        </p:scale>
        <p:origin x="84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3CC2033-51D4-5CAE-D1E7-DC6C218DEC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111989"/>
            <a:ext cx="10800000" cy="56163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455CE2-7B05-C851-FBD9-6F37066F90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90747" cy="586800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803E54A-8912-8931-81AA-4DD05EE9FB84}"/>
              </a:ext>
            </a:extLst>
          </p:cNvPr>
          <p:cNvSpPr/>
          <p:nvPr/>
        </p:nvSpPr>
        <p:spPr bwMode="white">
          <a:xfrm>
            <a:off x="323758" y="1772816"/>
            <a:ext cx="454810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B1717B0-754A-A3ED-F8D5-2C8622C83737}"/>
              </a:ext>
            </a:extLst>
          </p:cNvPr>
          <p:cNvSpPr/>
          <p:nvPr/>
        </p:nvSpPr>
        <p:spPr bwMode="white">
          <a:xfrm>
            <a:off x="323757" y="2620031"/>
            <a:ext cx="4548106" cy="703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3EC61BA-F564-297D-5B3D-A2F09F80C503}"/>
              </a:ext>
            </a:extLst>
          </p:cNvPr>
          <p:cNvSpPr/>
          <p:nvPr/>
        </p:nvSpPr>
        <p:spPr bwMode="white">
          <a:xfrm>
            <a:off x="323758" y="3514764"/>
            <a:ext cx="4548106" cy="636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ABE40EF-FE15-2C39-6908-F0D7CC1BB3E8}"/>
              </a:ext>
            </a:extLst>
          </p:cNvPr>
          <p:cNvSpPr/>
          <p:nvPr/>
        </p:nvSpPr>
        <p:spPr bwMode="white">
          <a:xfrm>
            <a:off x="323757" y="4285082"/>
            <a:ext cx="454810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E475A7A-121E-98E7-F9F6-A5B589A1F450}"/>
              </a:ext>
            </a:extLst>
          </p:cNvPr>
          <p:cNvSpPr/>
          <p:nvPr/>
        </p:nvSpPr>
        <p:spPr bwMode="white">
          <a:xfrm>
            <a:off x="323757" y="5132297"/>
            <a:ext cx="4548106" cy="703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4451CADA-B73D-1966-8BC3-1F0A37988806}"/>
              </a:ext>
            </a:extLst>
          </p:cNvPr>
          <p:cNvSpPr/>
          <p:nvPr/>
        </p:nvSpPr>
        <p:spPr bwMode="white">
          <a:xfrm>
            <a:off x="323758" y="5966695"/>
            <a:ext cx="4548106" cy="703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512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19" grpId="0" animBg="1"/>
      <p:bldP spid="21" grpId="0" animBg="1"/>
      <p:bldP spid="25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DFB756-E692-FE93-2A9C-C17616A25E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2470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CDE41C2-20AD-A3EC-E461-62059D2586AC}"/>
              </a:ext>
            </a:extLst>
          </p:cNvPr>
          <p:cNvSpPr/>
          <p:nvPr/>
        </p:nvSpPr>
        <p:spPr bwMode="white">
          <a:xfrm>
            <a:off x="360001" y="1916832"/>
            <a:ext cx="304080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1B4B1DD-2C6C-A9A1-CFBE-5B146314BF44}"/>
              </a:ext>
            </a:extLst>
          </p:cNvPr>
          <p:cNvSpPr/>
          <p:nvPr/>
        </p:nvSpPr>
        <p:spPr bwMode="white">
          <a:xfrm>
            <a:off x="347376" y="3284984"/>
            <a:ext cx="5676616" cy="61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724A9804-7234-F6B3-DC48-1298370B585E}"/>
              </a:ext>
            </a:extLst>
          </p:cNvPr>
          <p:cNvSpPr/>
          <p:nvPr/>
        </p:nvSpPr>
        <p:spPr bwMode="white">
          <a:xfrm>
            <a:off x="347376" y="4221088"/>
            <a:ext cx="402043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C1719D5-42E4-930B-5BEF-E0C35D0029C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91191" y="909397"/>
            <a:ext cx="2921433" cy="3690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010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3FC421-8D59-7DCC-9617-EEE1B874BC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393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C6614A-AA2B-BA16-EF8A-A783DC560B1C}"/>
              </a:ext>
            </a:extLst>
          </p:cNvPr>
          <p:cNvSpPr/>
          <p:nvPr/>
        </p:nvSpPr>
        <p:spPr bwMode="white">
          <a:xfrm>
            <a:off x="321914" y="1988840"/>
            <a:ext cx="822235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BB71067-223E-6E75-2612-04AEF6FBC09F}"/>
              </a:ext>
            </a:extLst>
          </p:cNvPr>
          <p:cNvSpPr/>
          <p:nvPr/>
        </p:nvSpPr>
        <p:spPr bwMode="white">
          <a:xfrm>
            <a:off x="321914" y="2996660"/>
            <a:ext cx="4045894" cy="64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E27D2B0-3077-C95D-FAE0-06A70820C1F1}"/>
              </a:ext>
            </a:extLst>
          </p:cNvPr>
          <p:cNvSpPr/>
          <p:nvPr/>
        </p:nvSpPr>
        <p:spPr bwMode="white">
          <a:xfrm>
            <a:off x="321914" y="4064051"/>
            <a:ext cx="3613846" cy="1021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E2E10D5F-142A-F287-B874-19D89FE2F7E7}"/>
              </a:ext>
            </a:extLst>
          </p:cNvPr>
          <p:cNvSpPr/>
          <p:nvPr/>
        </p:nvSpPr>
        <p:spPr bwMode="white">
          <a:xfrm>
            <a:off x="321914" y="5607955"/>
            <a:ext cx="3541838" cy="1095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9F8764A-7CFF-EDEF-BCDC-D21D98377E3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7840" y="3113421"/>
            <a:ext cx="2921433" cy="3690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3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  <p:bldP spid="18" grpId="0" animBg="1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DF67DD-CF59-D8C9-A94F-E68AE9C64B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883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CA77BA7-5A79-5648-6181-8F18DE1F49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3140968"/>
            <a:ext cx="3695890" cy="3086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6425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225E37-CC33-816E-AA4D-7C5068ECD7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0802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885BC2-8156-1F99-36A2-D5DAFFF6C719}"/>
              </a:ext>
            </a:extLst>
          </p:cNvPr>
          <p:cNvSpPr/>
          <p:nvPr/>
        </p:nvSpPr>
        <p:spPr bwMode="white">
          <a:xfrm>
            <a:off x="842506" y="1948748"/>
            <a:ext cx="1439200" cy="39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850CB4-AE88-84F4-4D38-B1B45AF00510}"/>
              </a:ext>
            </a:extLst>
          </p:cNvPr>
          <p:cNvSpPr/>
          <p:nvPr/>
        </p:nvSpPr>
        <p:spPr bwMode="white">
          <a:xfrm>
            <a:off x="3712588" y="1940425"/>
            <a:ext cx="682164" cy="382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827835-B30E-EC19-8968-E0864EFF4716}"/>
              </a:ext>
            </a:extLst>
          </p:cNvPr>
          <p:cNvSpPr/>
          <p:nvPr/>
        </p:nvSpPr>
        <p:spPr bwMode="white">
          <a:xfrm>
            <a:off x="3338230" y="2781089"/>
            <a:ext cx="1472476" cy="382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673084-CAE6-FC80-DC74-97653DF82C8E}"/>
              </a:ext>
            </a:extLst>
          </p:cNvPr>
          <p:cNvSpPr/>
          <p:nvPr/>
        </p:nvSpPr>
        <p:spPr bwMode="white">
          <a:xfrm>
            <a:off x="2506322" y="4470740"/>
            <a:ext cx="915098" cy="341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4617A4-E5A3-2FD9-85D5-E47CE499A35B}"/>
              </a:ext>
            </a:extLst>
          </p:cNvPr>
          <p:cNvSpPr/>
          <p:nvPr/>
        </p:nvSpPr>
        <p:spPr bwMode="white">
          <a:xfrm>
            <a:off x="4502901" y="5311404"/>
            <a:ext cx="690483" cy="332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1E642AD-0026-7240-E2AE-3F42CA5E0028}"/>
              </a:ext>
            </a:extLst>
          </p:cNvPr>
          <p:cNvSpPr/>
          <p:nvPr/>
        </p:nvSpPr>
        <p:spPr bwMode="white">
          <a:xfrm>
            <a:off x="6607628" y="5311404"/>
            <a:ext cx="690482" cy="32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DAEE2ED-E4B1-2CB3-8EB6-1A7A7A2975C4}"/>
              </a:ext>
            </a:extLst>
          </p:cNvPr>
          <p:cNvSpPr/>
          <p:nvPr/>
        </p:nvSpPr>
        <p:spPr bwMode="white">
          <a:xfrm>
            <a:off x="8820503" y="5311404"/>
            <a:ext cx="183019" cy="332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7AC5AF5-AC0D-959B-3BB3-14A7224C89BC}"/>
              </a:ext>
            </a:extLst>
          </p:cNvPr>
          <p:cNvSpPr/>
          <p:nvPr/>
        </p:nvSpPr>
        <p:spPr bwMode="white">
          <a:xfrm>
            <a:off x="1325013" y="6135421"/>
            <a:ext cx="266210" cy="332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538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41BF53-ECD6-8A90-463A-1B7FC37D35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36400" cy="379319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554818C-C45E-7328-F45B-8ED159B72B1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51784" y="4221088"/>
            <a:ext cx="3221201" cy="2320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9423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B5CEEE-D0D6-D081-E47F-46D2D25615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4936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410A4BB-80AC-4611-922C-508DE3A06944}"/>
              </a:ext>
            </a:extLst>
          </p:cNvPr>
          <p:cNvSpPr/>
          <p:nvPr/>
        </p:nvSpPr>
        <p:spPr bwMode="white">
          <a:xfrm>
            <a:off x="321914" y="3842157"/>
            <a:ext cx="4261918" cy="666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E0F03003-C697-0AD0-0960-2EB9B77C1E3B}"/>
              </a:ext>
            </a:extLst>
          </p:cNvPr>
          <p:cNvSpPr/>
          <p:nvPr/>
        </p:nvSpPr>
        <p:spPr bwMode="white">
          <a:xfrm>
            <a:off x="321914" y="5603643"/>
            <a:ext cx="4027556" cy="399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D30ABEF-C309-B174-DD83-23030D9E3DC8}"/>
              </a:ext>
            </a:extLst>
          </p:cNvPr>
          <p:cNvSpPr/>
          <p:nvPr/>
        </p:nvSpPr>
        <p:spPr bwMode="white">
          <a:xfrm>
            <a:off x="355685" y="4675064"/>
            <a:ext cx="4261918" cy="666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107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8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C771B0-E62D-34ED-9D39-A0F307AFC3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1766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D96D4AD-3252-248F-94D3-9BE333FFD521}"/>
              </a:ext>
            </a:extLst>
          </p:cNvPr>
          <p:cNvSpPr/>
          <p:nvPr/>
        </p:nvSpPr>
        <p:spPr bwMode="white">
          <a:xfrm>
            <a:off x="321914" y="1988840"/>
            <a:ext cx="771830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C53D62A-BDE0-32D7-8066-D5DA644077C1}"/>
              </a:ext>
            </a:extLst>
          </p:cNvPr>
          <p:cNvSpPr/>
          <p:nvPr/>
        </p:nvSpPr>
        <p:spPr bwMode="white">
          <a:xfrm>
            <a:off x="321914" y="2883812"/>
            <a:ext cx="2893766" cy="1049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F1145DE-2FDA-6760-F4B1-63C1C5538BF9}"/>
              </a:ext>
            </a:extLst>
          </p:cNvPr>
          <p:cNvSpPr/>
          <p:nvPr/>
        </p:nvSpPr>
        <p:spPr bwMode="white">
          <a:xfrm>
            <a:off x="321914" y="4395116"/>
            <a:ext cx="2627909" cy="43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47B6A4F-86E2-F7E7-E8ED-A582D990471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8799" y="1404902"/>
            <a:ext cx="3221201" cy="2320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561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727150-9190-EC67-316B-A51B8E0985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712"/>
            <a:ext cx="9360000" cy="516223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413F799-FA60-FFDA-3DF2-13AA5F15D4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055155"/>
            <a:ext cx="9360000" cy="589606"/>
          </a:xfrm>
          <a:prstGeom prst="rect">
            <a:avLst/>
          </a:prstGeom>
        </p:spPr>
      </p:pic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4BEF77EA-46DD-5457-F05D-75B917B77D18}"/>
              </a:ext>
            </a:extLst>
          </p:cNvPr>
          <p:cNvSpPr/>
          <p:nvPr/>
        </p:nvSpPr>
        <p:spPr bwMode="white">
          <a:xfrm>
            <a:off x="839416" y="3241151"/>
            <a:ext cx="5760640" cy="119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0613F6BC-FC36-0394-DA6C-E73F1285C806}"/>
              </a:ext>
            </a:extLst>
          </p:cNvPr>
          <p:cNvSpPr/>
          <p:nvPr/>
        </p:nvSpPr>
        <p:spPr bwMode="white">
          <a:xfrm>
            <a:off x="839416" y="4725144"/>
            <a:ext cx="2952328" cy="53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C2B1D1C5-32BF-34F0-672A-25C27278110F}"/>
              </a:ext>
            </a:extLst>
          </p:cNvPr>
          <p:cNvSpPr/>
          <p:nvPr/>
        </p:nvSpPr>
        <p:spPr bwMode="white">
          <a:xfrm>
            <a:off x="839416" y="5409345"/>
            <a:ext cx="2448272" cy="467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7771C2-D1DB-0294-FFDA-6EE09E516610}"/>
              </a:ext>
            </a:extLst>
          </p:cNvPr>
          <p:cNvSpPr/>
          <p:nvPr/>
        </p:nvSpPr>
        <p:spPr bwMode="white">
          <a:xfrm>
            <a:off x="695400" y="6036765"/>
            <a:ext cx="3600400" cy="607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522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7" grpId="0" animBg="1"/>
      <p:bldP spid="28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52BF9F-44C2-B6B2-9EB6-73E459D100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75047" cy="5868000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7922A16-85F1-7A25-7EBF-D62F92379CC7}"/>
              </a:ext>
            </a:extLst>
          </p:cNvPr>
          <p:cNvSpPr/>
          <p:nvPr/>
        </p:nvSpPr>
        <p:spPr bwMode="white">
          <a:xfrm>
            <a:off x="322468" y="1916832"/>
            <a:ext cx="2965220" cy="1245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CA483F2-DFE5-58B1-C63C-5D123F610E73}"/>
              </a:ext>
            </a:extLst>
          </p:cNvPr>
          <p:cNvSpPr/>
          <p:nvPr/>
        </p:nvSpPr>
        <p:spPr bwMode="white">
          <a:xfrm>
            <a:off x="322468" y="3491308"/>
            <a:ext cx="3668718" cy="35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76C2F18-007D-089E-DF1F-8F9ACC70847D}"/>
              </a:ext>
            </a:extLst>
          </p:cNvPr>
          <p:cNvSpPr/>
          <p:nvPr/>
        </p:nvSpPr>
        <p:spPr bwMode="white">
          <a:xfrm>
            <a:off x="322468" y="4220952"/>
            <a:ext cx="5269477" cy="553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1007BAD-2BF5-B237-DF7A-5E582753C8E3}"/>
              </a:ext>
            </a:extLst>
          </p:cNvPr>
          <p:cNvSpPr/>
          <p:nvPr/>
        </p:nvSpPr>
        <p:spPr bwMode="white">
          <a:xfrm>
            <a:off x="322467" y="5013176"/>
            <a:ext cx="526947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F07270EC-984E-A0C3-CF27-2794C89456C2}"/>
              </a:ext>
            </a:extLst>
          </p:cNvPr>
          <p:cNvSpPr/>
          <p:nvPr/>
        </p:nvSpPr>
        <p:spPr bwMode="white">
          <a:xfrm>
            <a:off x="322468" y="6129561"/>
            <a:ext cx="2204984" cy="46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093365D-A83F-AC05-2D2D-A5811DFA3D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8820" y="1388216"/>
            <a:ext cx="2813195" cy="3187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227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2" grpId="0" animBg="1"/>
      <p:bldP spid="26" grpId="0" animBg="1"/>
      <p:bldP spid="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CA8488-D159-A2A9-5D4F-9887FFE59D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10560536" cy="351844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A5297E8-B572-5F40-473A-169DE3DAE51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8288" y="2780928"/>
            <a:ext cx="2921433" cy="3690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55867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2024-09-30T22:51:22Z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