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51" r:id="rId3"/>
    <p:sldId id="350" r:id="rId4"/>
    <p:sldId id="348" r:id="rId5"/>
    <p:sldId id="347" r:id="rId6"/>
    <p:sldId id="346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88" autoAdjust="0"/>
    <p:restoredTop sz="94660"/>
  </p:normalViewPr>
  <p:slideViewPr>
    <p:cSldViewPr showGuides="1">
      <p:cViewPr>
        <p:scale>
          <a:sx n="75" d="100"/>
          <a:sy n="75" d="100"/>
        </p:scale>
        <p:origin x="72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014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B98EBBE-4618-C1A8-16FB-5BC8AA7F1C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70562"/>
            <a:ext cx="10800000" cy="6350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848B7A-434F-7A27-743C-B54F384550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83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535886-B7BA-C8FC-18F8-006895B4CA4F}"/>
              </a:ext>
            </a:extLst>
          </p:cNvPr>
          <p:cNvSpPr/>
          <p:nvPr/>
        </p:nvSpPr>
        <p:spPr bwMode="white">
          <a:xfrm>
            <a:off x="321914" y="3035451"/>
            <a:ext cx="3837128" cy="259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276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4603A-25A8-618C-A015-C0FED9AAB1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3887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FD2AE7B-CC87-DFC5-F959-B25D03BE4771}"/>
              </a:ext>
            </a:extLst>
          </p:cNvPr>
          <p:cNvSpPr/>
          <p:nvPr/>
        </p:nvSpPr>
        <p:spPr bwMode="white">
          <a:xfrm>
            <a:off x="321912" y="1988840"/>
            <a:ext cx="8006335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36A3FE5-B76B-8E3A-BFFA-D089EDA772E6}"/>
              </a:ext>
            </a:extLst>
          </p:cNvPr>
          <p:cNvSpPr/>
          <p:nvPr/>
        </p:nvSpPr>
        <p:spPr bwMode="white">
          <a:xfrm>
            <a:off x="321913" y="2956737"/>
            <a:ext cx="8006335" cy="59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02DCB2C-75AB-54C1-1599-9833970E7C22}"/>
              </a:ext>
            </a:extLst>
          </p:cNvPr>
          <p:cNvSpPr/>
          <p:nvPr/>
        </p:nvSpPr>
        <p:spPr bwMode="white">
          <a:xfrm>
            <a:off x="321913" y="3933535"/>
            <a:ext cx="9086455" cy="105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CD6C76C-2D67-7106-876F-F59C30B2FB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9027" y="1813849"/>
            <a:ext cx="2950314" cy="294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19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F78C6-86FD-EDFB-472C-DE2EBC52F8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6672"/>
            <a:ext cx="11340000" cy="394556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ECA4DF-0712-C3EF-B779-D4ABF1C11E0A}"/>
              </a:ext>
            </a:extLst>
          </p:cNvPr>
          <p:cNvSpPr/>
          <p:nvPr/>
        </p:nvSpPr>
        <p:spPr bwMode="white">
          <a:xfrm>
            <a:off x="321914" y="1868101"/>
            <a:ext cx="5008261" cy="476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A472BB-DDF7-68FD-AADE-85ED23887C96}"/>
              </a:ext>
            </a:extLst>
          </p:cNvPr>
          <p:cNvSpPr/>
          <p:nvPr/>
        </p:nvSpPr>
        <p:spPr bwMode="white">
          <a:xfrm>
            <a:off x="321914" y="2708920"/>
            <a:ext cx="11510086" cy="1804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F2D2430-8A64-14E5-9709-68B24891904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256" y="3573016"/>
            <a:ext cx="3096344" cy="308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24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C2EFFA-465C-5FDD-2391-A0217A6E14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95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E274AA-2797-6B74-A91E-8F100DBDAB25}"/>
              </a:ext>
            </a:extLst>
          </p:cNvPr>
          <p:cNvSpPr/>
          <p:nvPr/>
        </p:nvSpPr>
        <p:spPr bwMode="white">
          <a:xfrm>
            <a:off x="10490780" y="3141170"/>
            <a:ext cx="352291" cy="39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31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50320-BA8F-1FCB-60B2-FBF5B05308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9160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50A518-1210-7DD6-9A45-5D03AA8899F8}"/>
              </a:ext>
            </a:extLst>
          </p:cNvPr>
          <p:cNvSpPr/>
          <p:nvPr/>
        </p:nvSpPr>
        <p:spPr bwMode="white">
          <a:xfrm>
            <a:off x="10090200" y="5239207"/>
            <a:ext cx="329217" cy="37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48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F89785-1187-2285-5156-AF6CDBD4F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40456" cy="33026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498627-2109-912A-74DD-746ED9163870}"/>
              </a:ext>
            </a:extLst>
          </p:cNvPr>
          <p:cNvSpPr/>
          <p:nvPr/>
        </p:nvSpPr>
        <p:spPr bwMode="white">
          <a:xfrm>
            <a:off x="8904312" y="2715385"/>
            <a:ext cx="657494" cy="56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66C56A4-3F3B-6F33-AD55-E69225802E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12" r="58725"/>
          <a:stretch/>
        </p:blipFill>
        <p:spPr>
          <a:xfrm>
            <a:off x="8400256" y="3573016"/>
            <a:ext cx="3600400" cy="3336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219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F5FD12-8A2C-380B-F8F1-A9C1BA5DC5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9696440" cy="41535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DEC683-C4BB-3785-F63C-02EFE23B66B2}"/>
              </a:ext>
            </a:extLst>
          </p:cNvPr>
          <p:cNvSpPr/>
          <p:nvPr/>
        </p:nvSpPr>
        <p:spPr bwMode="white">
          <a:xfrm>
            <a:off x="8832304" y="2539552"/>
            <a:ext cx="523000" cy="45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3E40262-02CB-7178-CF3F-1F90183F77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01" r="11244"/>
          <a:stretch/>
        </p:blipFill>
        <p:spPr>
          <a:xfrm>
            <a:off x="8400256" y="2999418"/>
            <a:ext cx="3024336" cy="3836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37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FDB159-283D-ACD0-4EC7-E9AA4AD948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52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F79406-591A-AFF1-2833-2DECFB30DBA9}"/>
              </a:ext>
            </a:extLst>
          </p:cNvPr>
          <p:cNvSpPr/>
          <p:nvPr/>
        </p:nvSpPr>
        <p:spPr bwMode="white">
          <a:xfrm>
            <a:off x="5063576" y="4932217"/>
            <a:ext cx="323727" cy="39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7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FAAB12-E468-F880-3B0E-FD26B99AC1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0823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6989AC1-E7D7-B3CB-D31A-A4D83203C9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2992" y="2708920"/>
            <a:ext cx="7106015" cy="368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9999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71CF35-E546-7B6B-30E8-912E72E038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24295" cy="5868000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EBA4CE6-D19B-C1E2-E0FB-DA14FAFC7F6A}"/>
              </a:ext>
            </a:extLst>
          </p:cNvPr>
          <p:cNvSpPr/>
          <p:nvPr/>
        </p:nvSpPr>
        <p:spPr bwMode="white">
          <a:xfrm>
            <a:off x="326333" y="5013176"/>
            <a:ext cx="9298059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5F213F9-9018-79B3-9DC1-94AAF7A00E3C}"/>
              </a:ext>
            </a:extLst>
          </p:cNvPr>
          <p:cNvSpPr/>
          <p:nvPr/>
        </p:nvSpPr>
        <p:spPr bwMode="white">
          <a:xfrm>
            <a:off x="326332" y="5877273"/>
            <a:ext cx="8289948" cy="77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42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2E9309-073D-0404-5574-DFF79FEA5B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76795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3E4C73-3C3E-E38F-AA52-6300405CE164}"/>
              </a:ext>
            </a:extLst>
          </p:cNvPr>
          <p:cNvSpPr/>
          <p:nvPr/>
        </p:nvSpPr>
        <p:spPr bwMode="white">
          <a:xfrm>
            <a:off x="6372175" y="3123244"/>
            <a:ext cx="255716" cy="23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62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23D28C-497F-8518-8CA0-D445C34F3F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2725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0249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A829B3-6ED8-61A9-0E62-A3BAEEB0B2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9"/>
            <a:ext cx="9120376" cy="462302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7E2F526-6866-0E25-E746-B1941361699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3689" y="4365104"/>
            <a:ext cx="5545040" cy="2335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593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CD1453-A6E5-2292-E98E-09E0B70342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411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7B8008-64FF-9780-92A0-DAE8FD62046A}"/>
              </a:ext>
            </a:extLst>
          </p:cNvPr>
          <p:cNvSpPr/>
          <p:nvPr/>
        </p:nvSpPr>
        <p:spPr bwMode="white">
          <a:xfrm>
            <a:off x="321914" y="1819268"/>
            <a:ext cx="4261919" cy="67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80C6DD-943F-5327-CDFC-792F90EFC230}"/>
              </a:ext>
            </a:extLst>
          </p:cNvPr>
          <p:cNvSpPr/>
          <p:nvPr/>
        </p:nvSpPr>
        <p:spPr bwMode="white">
          <a:xfrm>
            <a:off x="321914" y="2694341"/>
            <a:ext cx="4261919" cy="60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50EDA82-8935-802E-0460-3E290F9AFED5}"/>
              </a:ext>
            </a:extLst>
          </p:cNvPr>
          <p:cNvSpPr/>
          <p:nvPr/>
        </p:nvSpPr>
        <p:spPr bwMode="white">
          <a:xfrm>
            <a:off x="321913" y="3632615"/>
            <a:ext cx="4261919" cy="54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550EA0B-7E24-90A1-BE77-A4B4DA649A1A}"/>
              </a:ext>
            </a:extLst>
          </p:cNvPr>
          <p:cNvSpPr/>
          <p:nvPr/>
        </p:nvSpPr>
        <p:spPr bwMode="white">
          <a:xfrm>
            <a:off x="321913" y="4437113"/>
            <a:ext cx="426191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E7C3D4F-6B96-4870-01DE-45C3847017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3046" y="1093983"/>
            <a:ext cx="5545040" cy="2335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17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6A394C-FD3F-E380-AD87-73E052FD59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489986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5FF583-FC0E-5FA5-D536-CC3E7D140C99}"/>
              </a:ext>
            </a:extLst>
          </p:cNvPr>
          <p:cNvSpPr/>
          <p:nvPr/>
        </p:nvSpPr>
        <p:spPr bwMode="white">
          <a:xfrm>
            <a:off x="321914" y="1697895"/>
            <a:ext cx="6455516" cy="4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E35CA1-1614-3CB9-8918-ECCB31DDBE70}"/>
              </a:ext>
            </a:extLst>
          </p:cNvPr>
          <p:cNvSpPr/>
          <p:nvPr/>
        </p:nvSpPr>
        <p:spPr bwMode="white">
          <a:xfrm>
            <a:off x="321913" y="2555847"/>
            <a:ext cx="3325815" cy="4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4F85147-6FAD-16D5-D334-EBC5269637F5}"/>
              </a:ext>
            </a:extLst>
          </p:cNvPr>
          <p:cNvSpPr/>
          <p:nvPr/>
        </p:nvSpPr>
        <p:spPr bwMode="white">
          <a:xfrm>
            <a:off x="7872392" y="620689"/>
            <a:ext cx="2799295" cy="362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1B11BA-B1AD-912E-B112-3311A90EE87C}"/>
              </a:ext>
            </a:extLst>
          </p:cNvPr>
          <p:cNvSpPr/>
          <p:nvPr/>
        </p:nvSpPr>
        <p:spPr bwMode="white">
          <a:xfrm>
            <a:off x="321913" y="3509128"/>
            <a:ext cx="3325815" cy="99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06CA160-4D77-1B47-21B7-242EA5775F7A}"/>
              </a:ext>
            </a:extLst>
          </p:cNvPr>
          <p:cNvSpPr/>
          <p:nvPr/>
        </p:nvSpPr>
        <p:spPr bwMode="white">
          <a:xfrm>
            <a:off x="321914" y="4929516"/>
            <a:ext cx="3325815" cy="36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5AABB59-8DF3-7829-B2D1-B84D86C340A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4885" y="4406351"/>
            <a:ext cx="5545040" cy="2335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0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3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B8D981-43E2-1D19-FAEC-B6239932EE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72815"/>
            <a:ext cx="11340000" cy="5396545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4978B03-C18E-EC84-5C3D-4128D0C6E10E}"/>
              </a:ext>
            </a:extLst>
          </p:cNvPr>
          <p:cNvSpPr/>
          <p:nvPr/>
        </p:nvSpPr>
        <p:spPr bwMode="white">
          <a:xfrm>
            <a:off x="321912" y="2115489"/>
            <a:ext cx="6324081" cy="82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703A253-3A36-DACA-28B3-D0D1C4E7F955}"/>
              </a:ext>
            </a:extLst>
          </p:cNvPr>
          <p:cNvSpPr/>
          <p:nvPr/>
        </p:nvSpPr>
        <p:spPr bwMode="white">
          <a:xfrm>
            <a:off x="321911" y="3140968"/>
            <a:ext cx="8366377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1394928-9000-441D-C868-FC2FC44FD58B}"/>
              </a:ext>
            </a:extLst>
          </p:cNvPr>
          <p:cNvSpPr/>
          <p:nvPr/>
        </p:nvSpPr>
        <p:spPr bwMode="white">
          <a:xfrm>
            <a:off x="321913" y="4021486"/>
            <a:ext cx="4765976" cy="63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557A06C-805E-652F-6586-BB072B0A72FC}"/>
              </a:ext>
            </a:extLst>
          </p:cNvPr>
          <p:cNvSpPr/>
          <p:nvPr/>
        </p:nvSpPr>
        <p:spPr bwMode="white">
          <a:xfrm>
            <a:off x="321912" y="5025952"/>
            <a:ext cx="10022560" cy="61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BB3B22DD-8CF0-3033-7B83-2AF388421728}"/>
              </a:ext>
            </a:extLst>
          </p:cNvPr>
          <p:cNvSpPr/>
          <p:nvPr/>
        </p:nvSpPr>
        <p:spPr bwMode="white">
          <a:xfrm>
            <a:off x="321912" y="5994163"/>
            <a:ext cx="8366377" cy="72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52C47E4-A4CB-8E5B-1665-33DC7D9BF7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96" y="777479"/>
            <a:ext cx="5054006" cy="212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82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22" grpId="0" animBg="1"/>
      <p:bldP spid="28" grpId="0" animBg="1"/>
      <p:bldP spid="3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5D96A9-27BE-1FA0-44ED-B65120570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362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932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2B3A0A-35BC-49A3-B235-8FC0D7D9A0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38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C50F78-9502-28C3-3508-DDF73DEECA2A}"/>
              </a:ext>
            </a:extLst>
          </p:cNvPr>
          <p:cNvSpPr/>
          <p:nvPr/>
        </p:nvSpPr>
        <p:spPr bwMode="white">
          <a:xfrm>
            <a:off x="10395566" y="2169175"/>
            <a:ext cx="437984" cy="391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337F155-3DF8-8DBD-0654-231A9892ED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35"/>
          <a:stretch/>
        </p:blipFill>
        <p:spPr>
          <a:xfrm>
            <a:off x="6237734" y="2841933"/>
            <a:ext cx="4157832" cy="3700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37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4E9851-9350-FAE2-4604-D1F4C6795E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74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992464-E326-3814-134F-E6B7CBDDDC6F}"/>
              </a:ext>
            </a:extLst>
          </p:cNvPr>
          <p:cNvSpPr/>
          <p:nvPr/>
        </p:nvSpPr>
        <p:spPr bwMode="white">
          <a:xfrm>
            <a:off x="1531133" y="2131505"/>
            <a:ext cx="1047355" cy="47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D57120-A10A-BAEB-D989-454A1FC63F44}"/>
              </a:ext>
            </a:extLst>
          </p:cNvPr>
          <p:cNvSpPr/>
          <p:nvPr/>
        </p:nvSpPr>
        <p:spPr bwMode="white">
          <a:xfrm>
            <a:off x="4320906" y="2131505"/>
            <a:ext cx="1066397" cy="46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59CC24B-EDAB-0079-AAC7-65DE42E6AA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38" r="4663"/>
          <a:stretch/>
        </p:blipFill>
        <p:spPr>
          <a:xfrm>
            <a:off x="3221371" y="2708920"/>
            <a:ext cx="5749258" cy="3700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20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AAFE8D-BDC5-0C5E-F0B3-3C005B09CF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33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D1F6B2-8614-51D7-2C21-99423C79D8F7}"/>
              </a:ext>
            </a:extLst>
          </p:cNvPr>
          <p:cNvSpPr/>
          <p:nvPr/>
        </p:nvSpPr>
        <p:spPr bwMode="white">
          <a:xfrm>
            <a:off x="10433652" y="5098986"/>
            <a:ext cx="428463" cy="39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53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EE71B9-8078-789E-A3F5-37911F8E1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753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E4E1A0-DC01-E88A-9FDD-E76136D750BA}"/>
              </a:ext>
            </a:extLst>
          </p:cNvPr>
          <p:cNvSpPr/>
          <p:nvPr/>
        </p:nvSpPr>
        <p:spPr bwMode="white">
          <a:xfrm>
            <a:off x="8757884" y="2216879"/>
            <a:ext cx="1114005" cy="39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3B63D4A-7A4A-E3A0-7963-F86FB24F71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28" r="78719"/>
          <a:stretch/>
        </p:blipFill>
        <p:spPr>
          <a:xfrm>
            <a:off x="4889369" y="2865477"/>
            <a:ext cx="2413263" cy="349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95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9062BB-924F-22E2-0580-F5D352A07C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699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7CC367-5A0A-1DCB-F474-E022DDE1CE96}"/>
              </a:ext>
            </a:extLst>
          </p:cNvPr>
          <p:cNvSpPr/>
          <p:nvPr/>
        </p:nvSpPr>
        <p:spPr bwMode="white">
          <a:xfrm>
            <a:off x="5958589" y="2076256"/>
            <a:ext cx="561763" cy="39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C8B90F3-8635-C341-DB63-ADA3B170DE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15" r="28246"/>
          <a:stretch/>
        </p:blipFill>
        <p:spPr>
          <a:xfrm>
            <a:off x="8184232" y="1988840"/>
            <a:ext cx="3168352" cy="467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52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116379-CCBC-0EA6-622B-1E50C3451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0416520" cy="27271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31947E-55BA-A78F-1195-5F389C874D02}"/>
              </a:ext>
            </a:extLst>
          </p:cNvPr>
          <p:cNvSpPr/>
          <p:nvPr/>
        </p:nvSpPr>
        <p:spPr bwMode="white">
          <a:xfrm>
            <a:off x="7680176" y="2556689"/>
            <a:ext cx="1800200" cy="6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32C830E-779E-9C8F-AB15-328F6CFC56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3630" y="3337571"/>
            <a:ext cx="3484740" cy="3475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020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37D54E-8D2B-10B8-4F15-4E0EFEADA2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9264392" cy="321426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A80490F-FDDB-22E0-FC55-C89618C6610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9896" y="3222160"/>
            <a:ext cx="3484740" cy="3475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9133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2024-10-01T05:02:47Z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