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5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95261DA-3297-46B1-1D44-FF063906D3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61941"/>
            <a:ext cx="10800000" cy="650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430506-2B42-2617-D73E-578AFACE5B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3937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5B9A8D-0308-F61A-D797-E5FE90E25D4A}"/>
              </a:ext>
            </a:extLst>
          </p:cNvPr>
          <p:cNvSpPr/>
          <p:nvPr/>
        </p:nvSpPr>
        <p:spPr bwMode="white">
          <a:xfrm>
            <a:off x="911424" y="3882975"/>
            <a:ext cx="5616624" cy="4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9A1A7F8-D660-8BE3-59BE-2F8CDBFF7513}"/>
              </a:ext>
            </a:extLst>
          </p:cNvPr>
          <p:cNvSpPr/>
          <p:nvPr/>
        </p:nvSpPr>
        <p:spPr bwMode="white">
          <a:xfrm>
            <a:off x="911424" y="4797152"/>
            <a:ext cx="7632848" cy="744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0895AC1-32E2-9F24-1CF2-A06CF6E0FBCC}"/>
              </a:ext>
            </a:extLst>
          </p:cNvPr>
          <p:cNvSpPr/>
          <p:nvPr/>
        </p:nvSpPr>
        <p:spPr bwMode="white">
          <a:xfrm>
            <a:off x="911425" y="5884333"/>
            <a:ext cx="5616624" cy="476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273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4B2F06-7BBD-EF90-4C3A-47EE45518E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9212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C10AF38-30E1-2FEC-D221-9CE6780FBFD5}"/>
              </a:ext>
            </a:extLst>
          </p:cNvPr>
          <p:cNvSpPr/>
          <p:nvPr/>
        </p:nvSpPr>
        <p:spPr bwMode="white">
          <a:xfrm>
            <a:off x="321914" y="2636913"/>
            <a:ext cx="4909990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A1629F22-1A9F-FB2A-CB28-28E4BA02B0C3}"/>
              </a:ext>
            </a:extLst>
          </p:cNvPr>
          <p:cNvSpPr/>
          <p:nvPr/>
        </p:nvSpPr>
        <p:spPr bwMode="white">
          <a:xfrm>
            <a:off x="321914" y="4158076"/>
            <a:ext cx="5046376" cy="133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89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5B1321-6D61-9004-323C-FA8C6C28AF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532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496377-B204-DF00-1475-E2609E0579AC}"/>
              </a:ext>
            </a:extLst>
          </p:cNvPr>
          <p:cNvSpPr/>
          <p:nvPr/>
        </p:nvSpPr>
        <p:spPr bwMode="white">
          <a:xfrm>
            <a:off x="902720" y="3717032"/>
            <a:ext cx="620139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AC61037-6046-D69C-E51D-E62F36031E30}"/>
              </a:ext>
            </a:extLst>
          </p:cNvPr>
          <p:cNvSpPr/>
          <p:nvPr/>
        </p:nvSpPr>
        <p:spPr bwMode="white">
          <a:xfrm>
            <a:off x="902719" y="5085184"/>
            <a:ext cx="620139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20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713E36-48CB-BC97-6FE5-652479CD67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01535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E6A81C-23DB-366B-DE04-EA612C5B1F54}"/>
              </a:ext>
            </a:extLst>
          </p:cNvPr>
          <p:cNvSpPr/>
          <p:nvPr/>
        </p:nvSpPr>
        <p:spPr bwMode="white">
          <a:xfrm>
            <a:off x="335360" y="3060448"/>
            <a:ext cx="9001000" cy="111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0FF94CB-71EE-D2B0-F9B3-E8FBCCE65136}"/>
              </a:ext>
            </a:extLst>
          </p:cNvPr>
          <p:cNvSpPr/>
          <p:nvPr/>
        </p:nvSpPr>
        <p:spPr bwMode="white">
          <a:xfrm>
            <a:off x="335359" y="4509120"/>
            <a:ext cx="5040561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60F22CC-FA3A-6D31-2219-5C2E2D4845B0}"/>
              </a:ext>
            </a:extLst>
          </p:cNvPr>
          <p:cNvSpPr/>
          <p:nvPr/>
        </p:nvSpPr>
        <p:spPr bwMode="white">
          <a:xfrm>
            <a:off x="335359" y="5776968"/>
            <a:ext cx="316835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585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3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934520-EA65-672D-4E5C-3B0AC5774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186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E75859-9FFC-909E-C049-80029668B711}"/>
              </a:ext>
            </a:extLst>
          </p:cNvPr>
          <p:cNvSpPr/>
          <p:nvPr/>
        </p:nvSpPr>
        <p:spPr bwMode="white">
          <a:xfrm>
            <a:off x="321914" y="2636912"/>
            <a:ext cx="8294366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B09244D-6906-6A13-19F2-0B03D97802BD}"/>
              </a:ext>
            </a:extLst>
          </p:cNvPr>
          <p:cNvSpPr/>
          <p:nvPr/>
        </p:nvSpPr>
        <p:spPr bwMode="white">
          <a:xfrm>
            <a:off x="321913" y="4221088"/>
            <a:ext cx="6278143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6DF7675A-E48A-4C3C-EA6F-E46174C83368}"/>
              </a:ext>
            </a:extLst>
          </p:cNvPr>
          <p:cNvSpPr/>
          <p:nvPr/>
        </p:nvSpPr>
        <p:spPr bwMode="white">
          <a:xfrm>
            <a:off x="321914" y="5661248"/>
            <a:ext cx="2821758" cy="9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89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B177B-2F8D-DF20-D7D9-73F0147E71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362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0CE41C-6BE2-760D-127B-9489F6EE933A}"/>
              </a:ext>
            </a:extLst>
          </p:cNvPr>
          <p:cNvSpPr/>
          <p:nvPr/>
        </p:nvSpPr>
        <p:spPr bwMode="white">
          <a:xfrm>
            <a:off x="263352" y="3645024"/>
            <a:ext cx="720080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8F54741-5BEC-836F-E854-DC61F1E88BEC}"/>
              </a:ext>
            </a:extLst>
          </p:cNvPr>
          <p:cNvSpPr/>
          <p:nvPr/>
        </p:nvSpPr>
        <p:spPr bwMode="white">
          <a:xfrm>
            <a:off x="263352" y="5157193"/>
            <a:ext cx="6408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D8789DF-8360-0189-0AAC-BC3399ED3A11}"/>
              </a:ext>
            </a:extLst>
          </p:cNvPr>
          <p:cNvSpPr/>
          <p:nvPr/>
        </p:nvSpPr>
        <p:spPr bwMode="white">
          <a:xfrm>
            <a:off x="263352" y="6200673"/>
            <a:ext cx="5467630" cy="352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900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01BAE1-0CDF-E3D1-719B-77799AC408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93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D60C37-950B-0958-CD3E-05670C82B4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2775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04D38B7-72A1-0FDF-BB34-F19268183E1B}"/>
              </a:ext>
            </a:extLst>
          </p:cNvPr>
          <p:cNvSpPr/>
          <p:nvPr/>
        </p:nvSpPr>
        <p:spPr bwMode="white">
          <a:xfrm>
            <a:off x="321913" y="2492897"/>
            <a:ext cx="6062119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49EB7C9-748E-8012-D6CD-FDD404DD86E6}"/>
              </a:ext>
            </a:extLst>
          </p:cNvPr>
          <p:cNvSpPr/>
          <p:nvPr/>
        </p:nvSpPr>
        <p:spPr bwMode="white">
          <a:xfrm>
            <a:off x="321913" y="3932308"/>
            <a:ext cx="5702079" cy="108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F0A67130-C2E5-5245-EFA5-BD28C88212D3}"/>
              </a:ext>
            </a:extLst>
          </p:cNvPr>
          <p:cNvSpPr/>
          <p:nvPr/>
        </p:nvSpPr>
        <p:spPr bwMode="white">
          <a:xfrm>
            <a:off x="321913" y="5343716"/>
            <a:ext cx="3901879" cy="117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54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7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CBBEDE-930C-996C-4040-C528EF76D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7263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B68C914-D30F-37B3-D39E-8C88A929BD03}"/>
              </a:ext>
            </a:extLst>
          </p:cNvPr>
          <p:cNvSpPr/>
          <p:nvPr/>
        </p:nvSpPr>
        <p:spPr bwMode="white">
          <a:xfrm>
            <a:off x="321914" y="2420888"/>
            <a:ext cx="6926214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80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71CB28-2A6C-1D46-5468-52E917F30F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02119" cy="586800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8E4293-2ABA-A7AF-3F6C-18C9DC17C660}"/>
              </a:ext>
            </a:extLst>
          </p:cNvPr>
          <p:cNvSpPr/>
          <p:nvPr/>
        </p:nvSpPr>
        <p:spPr bwMode="white">
          <a:xfrm>
            <a:off x="803260" y="4111137"/>
            <a:ext cx="4932701" cy="51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4FAD15D-2D51-739E-CBB2-3006F8F88516}"/>
              </a:ext>
            </a:extLst>
          </p:cNvPr>
          <p:cNvSpPr/>
          <p:nvPr/>
        </p:nvSpPr>
        <p:spPr bwMode="white">
          <a:xfrm>
            <a:off x="803259" y="4869161"/>
            <a:ext cx="493270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FE8A799-8478-D337-099F-8146AF0E9534}"/>
              </a:ext>
            </a:extLst>
          </p:cNvPr>
          <p:cNvSpPr/>
          <p:nvPr/>
        </p:nvSpPr>
        <p:spPr bwMode="white">
          <a:xfrm>
            <a:off x="803260" y="5805264"/>
            <a:ext cx="5076715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27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2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2024-10-01T05:50:46Z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