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50" r:id="rId3"/>
    <p:sldId id="349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6" r:id="rId16"/>
    <p:sldId id="335" r:id="rId17"/>
    <p:sldId id="334" r:id="rId18"/>
    <p:sldId id="333" r:id="rId19"/>
    <p:sldId id="332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38" autoAdjust="0"/>
    <p:restoredTop sz="94660"/>
  </p:normalViewPr>
  <p:slideViewPr>
    <p:cSldViewPr showGuides="1">
      <p:cViewPr>
        <p:scale>
          <a:sx n="75" d="100"/>
          <a:sy n="75" d="100"/>
        </p:scale>
        <p:origin x="788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DC3BF83-56A2-0239-F283-1598FD97C9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7743" y="2244664"/>
            <a:ext cx="9036514" cy="236867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B571F2-F122-E0DD-AAEF-253FBF9168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7072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8BCFFE-693E-2992-67FA-76FE4E049841}"/>
              </a:ext>
            </a:extLst>
          </p:cNvPr>
          <p:cNvSpPr/>
          <p:nvPr/>
        </p:nvSpPr>
        <p:spPr bwMode="white">
          <a:xfrm>
            <a:off x="857027" y="2906305"/>
            <a:ext cx="5400000" cy="408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9FCB871-D455-DD78-71E1-11A378EFD148}"/>
              </a:ext>
            </a:extLst>
          </p:cNvPr>
          <p:cNvSpPr/>
          <p:nvPr/>
        </p:nvSpPr>
        <p:spPr bwMode="white">
          <a:xfrm>
            <a:off x="857028" y="3723031"/>
            <a:ext cx="5400000" cy="408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7CCB801-0EE3-F67D-FD71-84008F25D26A}"/>
              </a:ext>
            </a:extLst>
          </p:cNvPr>
          <p:cNvSpPr/>
          <p:nvPr/>
        </p:nvSpPr>
        <p:spPr bwMode="white">
          <a:xfrm>
            <a:off x="857028" y="4539757"/>
            <a:ext cx="5599012" cy="1193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3F1A405B-1CDF-BB91-73E5-7C431A0771DC}"/>
              </a:ext>
            </a:extLst>
          </p:cNvPr>
          <p:cNvSpPr/>
          <p:nvPr/>
        </p:nvSpPr>
        <p:spPr bwMode="white">
          <a:xfrm>
            <a:off x="857027" y="6155455"/>
            <a:ext cx="5400000" cy="372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E28C90F-9431-27D3-EFD3-26C20A55FB4C}"/>
              </a:ext>
            </a:extLst>
          </p:cNvPr>
          <p:cNvSpPr/>
          <p:nvPr/>
        </p:nvSpPr>
        <p:spPr bwMode="white">
          <a:xfrm>
            <a:off x="7464152" y="2726606"/>
            <a:ext cx="3818406" cy="256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668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4" grpId="0" animBg="1"/>
      <p:bldP spid="23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BF9C2A-2223-A230-22D9-72730A7800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9438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5D8AE22-4097-6F28-3670-3E20731F6856}"/>
              </a:ext>
            </a:extLst>
          </p:cNvPr>
          <p:cNvSpPr/>
          <p:nvPr/>
        </p:nvSpPr>
        <p:spPr bwMode="white">
          <a:xfrm>
            <a:off x="321913" y="1984751"/>
            <a:ext cx="5990110" cy="581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58ACD0B-EF70-1842-5BF0-CF540F1EDCD6}"/>
              </a:ext>
            </a:extLst>
          </p:cNvPr>
          <p:cNvSpPr/>
          <p:nvPr/>
        </p:nvSpPr>
        <p:spPr bwMode="white">
          <a:xfrm>
            <a:off x="321913" y="2900454"/>
            <a:ext cx="5990110" cy="581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776AA15-7E60-BA9E-E0D3-6C86C388A244}"/>
              </a:ext>
            </a:extLst>
          </p:cNvPr>
          <p:cNvSpPr/>
          <p:nvPr/>
        </p:nvSpPr>
        <p:spPr bwMode="white">
          <a:xfrm>
            <a:off x="321913" y="3806619"/>
            <a:ext cx="5990110" cy="581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688522B-5B49-6FC7-935D-4291D79836E3}"/>
              </a:ext>
            </a:extLst>
          </p:cNvPr>
          <p:cNvSpPr/>
          <p:nvPr/>
        </p:nvSpPr>
        <p:spPr bwMode="white">
          <a:xfrm>
            <a:off x="321914" y="4797152"/>
            <a:ext cx="5990110" cy="662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601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5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8B22BB-5F56-5D95-1ECD-0B8A276F52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323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6DF8CD-9B1A-9EF5-5CBC-B8E0D77A3F97}"/>
              </a:ext>
            </a:extLst>
          </p:cNvPr>
          <p:cNvSpPr/>
          <p:nvPr/>
        </p:nvSpPr>
        <p:spPr bwMode="white">
          <a:xfrm>
            <a:off x="3431704" y="4020060"/>
            <a:ext cx="1944216" cy="633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866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EC3488-491F-1FD7-0BED-E1FE22414A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0347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3CD314-F1A9-494B-965B-BC39C83A0D18}"/>
              </a:ext>
            </a:extLst>
          </p:cNvPr>
          <p:cNvSpPr/>
          <p:nvPr/>
        </p:nvSpPr>
        <p:spPr bwMode="white">
          <a:xfrm>
            <a:off x="8328248" y="2132857"/>
            <a:ext cx="1715027" cy="57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622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C9D8FE-2066-EC62-214F-8E0E97C267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048368" cy="487493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F37781-E2C1-7D16-B8E6-5E048F58275F}"/>
              </a:ext>
            </a:extLst>
          </p:cNvPr>
          <p:cNvSpPr/>
          <p:nvPr/>
        </p:nvSpPr>
        <p:spPr bwMode="white">
          <a:xfrm>
            <a:off x="8400256" y="3535508"/>
            <a:ext cx="506993" cy="403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32774CF-E2BE-00D3-63DB-ECDE3F63EA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63"/>
          <a:stretch/>
        </p:blipFill>
        <p:spPr>
          <a:xfrm>
            <a:off x="8907249" y="3922944"/>
            <a:ext cx="2862050" cy="2897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452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A88000-B7E8-CA0F-B93F-AB32B7B8C3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88"/>
            <a:ext cx="10200496" cy="406418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364436-50F0-3EBA-92AF-4416EF7DD2E9}"/>
              </a:ext>
            </a:extLst>
          </p:cNvPr>
          <p:cNvSpPr/>
          <p:nvPr/>
        </p:nvSpPr>
        <p:spPr bwMode="white">
          <a:xfrm>
            <a:off x="1462690" y="3789040"/>
            <a:ext cx="1728935" cy="780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776E745-357E-9ACC-1DEF-194D5A6208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72" r="27193"/>
          <a:stretch/>
        </p:blipFill>
        <p:spPr>
          <a:xfrm>
            <a:off x="7752184" y="3437425"/>
            <a:ext cx="2630303" cy="342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998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1BEDE6-4DE5-3B70-EF6D-379BCC9602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14671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725C839-E034-FD47-14DC-CEDC915CF461}"/>
              </a:ext>
            </a:extLst>
          </p:cNvPr>
          <p:cNvSpPr/>
          <p:nvPr/>
        </p:nvSpPr>
        <p:spPr bwMode="white">
          <a:xfrm>
            <a:off x="1055438" y="3645024"/>
            <a:ext cx="10441162" cy="115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EC88590-7AA7-00A1-5DAE-299863E6D01E}"/>
              </a:ext>
            </a:extLst>
          </p:cNvPr>
          <p:cNvSpPr/>
          <p:nvPr/>
        </p:nvSpPr>
        <p:spPr bwMode="white">
          <a:xfrm>
            <a:off x="1055438" y="5301208"/>
            <a:ext cx="3240362" cy="115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B6E483E-2902-B96E-5B22-76786B03E64E}"/>
              </a:ext>
            </a:extLst>
          </p:cNvPr>
          <p:cNvSpPr/>
          <p:nvPr/>
        </p:nvSpPr>
        <p:spPr bwMode="white">
          <a:xfrm>
            <a:off x="4295800" y="5301208"/>
            <a:ext cx="2952328" cy="115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5628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9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41D8D9-0817-A139-648F-11F0A20E79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67958"/>
          </a:xfrm>
          <a:prstGeom prst="rect">
            <a:avLst/>
          </a:prstGeom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8A4BD8E-C8B3-2FC4-A92C-ADCAA164F8CC}"/>
              </a:ext>
            </a:extLst>
          </p:cNvPr>
          <p:cNvSpPr/>
          <p:nvPr/>
        </p:nvSpPr>
        <p:spPr bwMode="white">
          <a:xfrm>
            <a:off x="321913" y="2132857"/>
            <a:ext cx="2749751" cy="746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131D6BA-DEF1-C246-5DF4-677B62113FA5}"/>
              </a:ext>
            </a:extLst>
          </p:cNvPr>
          <p:cNvSpPr/>
          <p:nvPr/>
        </p:nvSpPr>
        <p:spPr bwMode="white">
          <a:xfrm>
            <a:off x="321913" y="3017504"/>
            <a:ext cx="10310592" cy="772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D1AA26C1-61BD-A5CA-352B-45966A407BD9}"/>
              </a:ext>
            </a:extLst>
          </p:cNvPr>
          <p:cNvSpPr/>
          <p:nvPr/>
        </p:nvSpPr>
        <p:spPr bwMode="white">
          <a:xfrm>
            <a:off x="321913" y="4077072"/>
            <a:ext cx="3397823" cy="1052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5841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 animBg="1"/>
      <p:bldP spid="3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436051-CC4F-C5AC-A419-FC65DB34AC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1340000" cy="382822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4E0FB81-48B6-6E13-0B6D-B7CE4AEE08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6153" y="3653744"/>
            <a:ext cx="3399693" cy="29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6070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A67C3A-FBCA-F524-3CFE-8AC034798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1340000" cy="5197036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69889DF-E9D9-1704-7DB1-2BB3DF267735}"/>
              </a:ext>
            </a:extLst>
          </p:cNvPr>
          <p:cNvSpPr/>
          <p:nvPr/>
        </p:nvSpPr>
        <p:spPr bwMode="white">
          <a:xfrm>
            <a:off x="321914" y="2492897"/>
            <a:ext cx="5774086" cy="688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9417BFD6-7F65-05EC-9935-747092A21D9B}"/>
              </a:ext>
            </a:extLst>
          </p:cNvPr>
          <p:cNvSpPr/>
          <p:nvPr/>
        </p:nvSpPr>
        <p:spPr bwMode="white">
          <a:xfrm>
            <a:off x="321914" y="3429000"/>
            <a:ext cx="5054006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E8762E98-97D0-4877-299A-74A9AAF9BD7F}"/>
              </a:ext>
            </a:extLst>
          </p:cNvPr>
          <p:cNvSpPr/>
          <p:nvPr/>
        </p:nvSpPr>
        <p:spPr bwMode="white">
          <a:xfrm>
            <a:off x="321913" y="4437112"/>
            <a:ext cx="4261919" cy="54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25A281BE-C2A7-E3BD-8063-2C6F8C7B1941}"/>
              </a:ext>
            </a:extLst>
          </p:cNvPr>
          <p:cNvSpPr/>
          <p:nvPr/>
        </p:nvSpPr>
        <p:spPr bwMode="white">
          <a:xfrm>
            <a:off x="321914" y="5186060"/>
            <a:ext cx="5054006" cy="688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1B1FC1B-20C1-D2E6-4148-C5ED8C1C60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039" y="5983060"/>
            <a:ext cx="11340000" cy="909655"/>
          </a:xfrm>
          <a:prstGeom prst="rect">
            <a:avLst/>
          </a:prstGeom>
        </p:spPr>
      </p:pic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4F678938-5DD0-EBB9-2021-57DF8216B2D4}"/>
              </a:ext>
            </a:extLst>
          </p:cNvPr>
          <p:cNvSpPr/>
          <p:nvPr/>
        </p:nvSpPr>
        <p:spPr bwMode="white">
          <a:xfrm>
            <a:off x="321914" y="5929327"/>
            <a:ext cx="5054006" cy="688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C5BD87-C0DB-9734-73A2-27E04EB0186A}"/>
              </a:ext>
            </a:extLst>
          </p:cNvPr>
          <p:cNvSpPr/>
          <p:nvPr/>
        </p:nvSpPr>
        <p:spPr bwMode="white">
          <a:xfrm>
            <a:off x="7032104" y="764704"/>
            <a:ext cx="4104456" cy="3528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565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4" grpId="0" animBg="1"/>
      <p:bldP spid="30" grpId="0" animBg="1"/>
      <p:bldP spid="32" grpId="0" animBg="1"/>
      <p:bldP spid="3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219780-1B48-EFC6-F0B9-A7490BBCD1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4249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586CE2-EE61-363E-663B-2E2F4E590182}"/>
              </a:ext>
            </a:extLst>
          </p:cNvPr>
          <p:cNvSpPr/>
          <p:nvPr/>
        </p:nvSpPr>
        <p:spPr bwMode="white">
          <a:xfrm>
            <a:off x="10490780" y="5065039"/>
            <a:ext cx="342770" cy="390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554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EC0FEC-4AB9-DF93-03C7-C8CAB751F1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74821" cy="5868000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153AB38-EC24-DFDF-B6B4-1149F01EE8D5}"/>
              </a:ext>
            </a:extLst>
          </p:cNvPr>
          <p:cNvSpPr/>
          <p:nvPr/>
        </p:nvSpPr>
        <p:spPr bwMode="white">
          <a:xfrm>
            <a:off x="263352" y="2341997"/>
            <a:ext cx="7128792" cy="467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C302072-8BDE-DFFF-65E1-EEE49D99AD19}"/>
              </a:ext>
            </a:extLst>
          </p:cNvPr>
          <p:cNvSpPr/>
          <p:nvPr/>
        </p:nvSpPr>
        <p:spPr bwMode="white">
          <a:xfrm>
            <a:off x="263352" y="3068961"/>
            <a:ext cx="7128792" cy="566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3A9E2530-9676-470B-EB15-6D8A71694FF3}"/>
              </a:ext>
            </a:extLst>
          </p:cNvPr>
          <p:cNvSpPr/>
          <p:nvPr/>
        </p:nvSpPr>
        <p:spPr bwMode="white">
          <a:xfrm>
            <a:off x="263353" y="4749824"/>
            <a:ext cx="4464495" cy="991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C727E2E4-EDAA-46FA-1041-AD09CCD5DFF0}"/>
              </a:ext>
            </a:extLst>
          </p:cNvPr>
          <p:cNvSpPr/>
          <p:nvPr/>
        </p:nvSpPr>
        <p:spPr bwMode="white">
          <a:xfrm>
            <a:off x="263353" y="6043432"/>
            <a:ext cx="7128792" cy="615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DD46E58-5970-8604-6A5D-383F252866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1985036"/>
            <a:ext cx="3167671" cy="276478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3EE928-7F7A-E657-8FC8-43AAE93CD8A8}"/>
              </a:ext>
            </a:extLst>
          </p:cNvPr>
          <p:cNvSpPr/>
          <p:nvPr/>
        </p:nvSpPr>
        <p:spPr bwMode="white">
          <a:xfrm>
            <a:off x="360000" y="3831237"/>
            <a:ext cx="7128792" cy="566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737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26" grpId="0" animBg="1"/>
      <p:bldP spid="31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D63466-013C-4BC4-89E1-8683932C87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256280" cy="446944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E506C4C-5448-EB29-18A8-9817185396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4293096"/>
            <a:ext cx="3304550" cy="2357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6289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30921E-0426-D8AA-7FC9-BDBEDFC9B4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760336" cy="394473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71256D2-A365-84A0-635B-74B87B40A3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44776" y="4149080"/>
            <a:ext cx="3522827" cy="2513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8265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558A8E-C987-EC0E-822E-B8C6C92D3E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0226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946018B-6BB3-21AD-84F9-4C9EE0761C4C}"/>
              </a:ext>
            </a:extLst>
          </p:cNvPr>
          <p:cNvSpPr/>
          <p:nvPr/>
        </p:nvSpPr>
        <p:spPr bwMode="white">
          <a:xfrm>
            <a:off x="321914" y="2873478"/>
            <a:ext cx="5400000" cy="1419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9306681B-4740-80EA-4052-937838218C3B}"/>
              </a:ext>
            </a:extLst>
          </p:cNvPr>
          <p:cNvSpPr/>
          <p:nvPr/>
        </p:nvSpPr>
        <p:spPr bwMode="white">
          <a:xfrm>
            <a:off x="321912" y="4560945"/>
            <a:ext cx="7358264" cy="95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9B46DE9B-2AF3-5656-72E5-E87137417D8F}"/>
              </a:ext>
            </a:extLst>
          </p:cNvPr>
          <p:cNvSpPr/>
          <p:nvPr/>
        </p:nvSpPr>
        <p:spPr bwMode="white">
          <a:xfrm>
            <a:off x="321912" y="5955785"/>
            <a:ext cx="8798424" cy="569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20C086F-0636-CDAD-8D57-C9A8F350ADC0}"/>
              </a:ext>
            </a:extLst>
          </p:cNvPr>
          <p:cNvSpPr/>
          <p:nvPr/>
        </p:nvSpPr>
        <p:spPr bwMode="white">
          <a:xfrm>
            <a:off x="5721914" y="877437"/>
            <a:ext cx="5630670" cy="3683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4622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5" grpId="0" animBg="1"/>
      <p:bldP spid="31" grpId="0" animBg="1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F3375A-91E2-4A02-D752-E0C3E96450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8680"/>
            <a:ext cx="11340000" cy="5050541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9305951-E287-BD78-1E74-890298A1CFEE}"/>
              </a:ext>
            </a:extLst>
          </p:cNvPr>
          <p:cNvSpPr/>
          <p:nvPr/>
        </p:nvSpPr>
        <p:spPr bwMode="white">
          <a:xfrm>
            <a:off x="321914" y="1625493"/>
            <a:ext cx="6782198" cy="1083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C3AB99B-8331-C5D2-AEF3-747CFC7BE975}"/>
              </a:ext>
            </a:extLst>
          </p:cNvPr>
          <p:cNvSpPr/>
          <p:nvPr/>
        </p:nvSpPr>
        <p:spPr bwMode="white">
          <a:xfrm>
            <a:off x="321912" y="2993645"/>
            <a:ext cx="10310591" cy="1083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4D63675D-E97F-A29D-640A-D5EBE304C7BC}"/>
              </a:ext>
            </a:extLst>
          </p:cNvPr>
          <p:cNvSpPr/>
          <p:nvPr/>
        </p:nvSpPr>
        <p:spPr bwMode="white">
          <a:xfrm>
            <a:off x="321913" y="4263035"/>
            <a:ext cx="4837983" cy="1336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093036D-8509-EBCC-5CB8-F0CA689D205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57911" y="4263034"/>
            <a:ext cx="3336277" cy="2380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144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0" grpId="0" animBg="1"/>
      <p:bldP spid="2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806A59-C822-F6BD-44AA-089F289FA8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8720"/>
            <a:ext cx="11340000" cy="3655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5385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A572D2-4442-4333-B843-4D530533CA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54428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2E94E9-911E-EDA7-22B3-4208F0E9824B}"/>
              </a:ext>
            </a:extLst>
          </p:cNvPr>
          <p:cNvSpPr/>
          <p:nvPr/>
        </p:nvSpPr>
        <p:spPr bwMode="white">
          <a:xfrm>
            <a:off x="8854490" y="2030311"/>
            <a:ext cx="288491" cy="32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489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7FBE84-736E-58D0-45D6-C98E2EFEB4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479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0698EF-79CA-1ABE-A6C3-F3E71729FDFB}"/>
              </a:ext>
            </a:extLst>
          </p:cNvPr>
          <p:cNvSpPr/>
          <p:nvPr/>
        </p:nvSpPr>
        <p:spPr bwMode="white">
          <a:xfrm>
            <a:off x="2864130" y="2385945"/>
            <a:ext cx="790277" cy="438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1EA1A0-7A3C-49DF-D60E-4B3E0B7CEB8F}"/>
              </a:ext>
            </a:extLst>
          </p:cNvPr>
          <p:cNvSpPr/>
          <p:nvPr/>
        </p:nvSpPr>
        <p:spPr bwMode="white">
          <a:xfrm>
            <a:off x="6501309" y="2385945"/>
            <a:ext cx="790277" cy="438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3BCA8A-22F5-4047-A254-5EF8FDD91188}"/>
              </a:ext>
            </a:extLst>
          </p:cNvPr>
          <p:cNvSpPr/>
          <p:nvPr/>
        </p:nvSpPr>
        <p:spPr bwMode="white">
          <a:xfrm>
            <a:off x="9462468" y="2433571"/>
            <a:ext cx="590327" cy="390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021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6A8C07-E64D-C388-7928-DCA1F701E3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28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8183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6999F7-21E0-6E99-A8ED-3A8C4799FF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8508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93D24DE-9EC5-62D4-0906-D508F5E71CD9}"/>
              </a:ext>
            </a:extLst>
          </p:cNvPr>
          <p:cNvSpPr/>
          <p:nvPr/>
        </p:nvSpPr>
        <p:spPr bwMode="white">
          <a:xfrm>
            <a:off x="321913" y="2116548"/>
            <a:ext cx="6278142" cy="75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F3F7EF8-A986-6B71-E31E-89D1CE7AE067}"/>
              </a:ext>
            </a:extLst>
          </p:cNvPr>
          <p:cNvSpPr/>
          <p:nvPr/>
        </p:nvSpPr>
        <p:spPr bwMode="white">
          <a:xfrm>
            <a:off x="321914" y="3140968"/>
            <a:ext cx="5774086" cy="136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6943D7FF-69C0-FFB4-ED47-08B628737390}"/>
              </a:ext>
            </a:extLst>
          </p:cNvPr>
          <p:cNvSpPr/>
          <p:nvPr/>
        </p:nvSpPr>
        <p:spPr bwMode="white">
          <a:xfrm>
            <a:off x="321914" y="4837823"/>
            <a:ext cx="8006334" cy="622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0092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7" grpId="0" animBg="1"/>
      <p:bldP spid="3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E7D9A7-4686-4EFD-023A-01CE8AD709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13886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D1D3CD1-A78F-B681-C8D7-1CC5F1823927}"/>
              </a:ext>
            </a:extLst>
          </p:cNvPr>
          <p:cNvSpPr/>
          <p:nvPr/>
        </p:nvSpPr>
        <p:spPr bwMode="white">
          <a:xfrm>
            <a:off x="321914" y="1963394"/>
            <a:ext cx="5414046" cy="786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6DE553D-7237-2679-B0D6-7FBA9A51F41D}"/>
              </a:ext>
            </a:extLst>
          </p:cNvPr>
          <p:cNvSpPr/>
          <p:nvPr/>
        </p:nvSpPr>
        <p:spPr bwMode="white">
          <a:xfrm>
            <a:off x="321914" y="3022956"/>
            <a:ext cx="5702078" cy="1285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B7843930-55CD-E589-ED3B-65DF04373B41}"/>
              </a:ext>
            </a:extLst>
          </p:cNvPr>
          <p:cNvSpPr/>
          <p:nvPr/>
        </p:nvSpPr>
        <p:spPr bwMode="white">
          <a:xfrm>
            <a:off x="321914" y="4581129"/>
            <a:ext cx="541404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9EF572FA-C946-7C00-22F8-00F2A3239B66}"/>
              </a:ext>
            </a:extLst>
          </p:cNvPr>
          <p:cNvSpPr/>
          <p:nvPr/>
        </p:nvSpPr>
        <p:spPr bwMode="white">
          <a:xfrm>
            <a:off x="321913" y="5501818"/>
            <a:ext cx="5414046" cy="663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797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6" grpId="0" animBg="1"/>
      <p:bldP spid="32" grpId="0" animBg="1"/>
      <p:bldP spid="3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3202B6-CDB1-F797-63A4-E3D022007F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485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7188F4-38C6-F77B-9A4D-C63BA82F1949}"/>
              </a:ext>
            </a:extLst>
          </p:cNvPr>
          <p:cNvSpPr/>
          <p:nvPr/>
        </p:nvSpPr>
        <p:spPr bwMode="white">
          <a:xfrm>
            <a:off x="10490780" y="4138628"/>
            <a:ext cx="380856" cy="39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5419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E94D80-065E-7A96-379F-5FE20F599A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1920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863DAD-D85C-C070-AC3C-189A67F05924}"/>
              </a:ext>
            </a:extLst>
          </p:cNvPr>
          <p:cNvSpPr/>
          <p:nvPr/>
        </p:nvSpPr>
        <p:spPr bwMode="white">
          <a:xfrm>
            <a:off x="10050683" y="2348662"/>
            <a:ext cx="412564" cy="375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D4F617-A28A-4528-1FD7-288BD2199946}"/>
              </a:ext>
            </a:extLst>
          </p:cNvPr>
          <p:cNvSpPr/>
          <p:nvPr/>
        </p:nvSpPr>
        <p:spPr bwMode="white">
          <a:xfrm>
            <a:off x="3503713" y="5229201"/>
            <a:ext cx="1584176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869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66</cp:revision>
  <dcterms:created xsi:type="dcterms:W3CDTF">2015-09-16T06:44:00Z</dcterms:created>
  <dcterms:modified xsi:type="dcterms:W3CDTF">2024-10-01T03:53:47Z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