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9" r:id="rId3"/>
    <p:sldId id="348" r:id="rId4"/>
    <p:sldId id="347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7" autoAdjust="0"/>
    <p:restoredTop sz="94660"/>
  </p:normalViewPr>
  <p:slideViewPr>
    <p:cSldViewPr showGuides="1">
      <p:cViewPr>
        <p:scale>
          <a:sx n="75" d="100"/>
          <a:sy n="75" d="100"/>
        </p:scale>
        <p:origin x="71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47C87F-502C-D196-B9EE-08E444FAC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791" y="2193861"/>
            <a:ext cx="8128418" cy="24702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EDDED-4D6C-E39B-5D6C-B77BC4D33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28928" cy="5868000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03183CC-DF0F-5A07-767F-D7FCA7FC903D}"/>
              </a:ext>
            </a:extLst>
          </p:cNvPr>
          <p:cNvSpPr/>
          <p:nvPr/>
        </p:nvSpPr>
        <p:spPr bwMode="white">
          <a:xfrm>
            <a:off x="329004" y="5116898"/>
            <a:ext cx="2975574" cy="35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50D62BC-638C-7C02-F3F4-94826EB012BF}"/>
              </a:ext>
            </a:extLst>
          </p:cNvPr>
          <p:cNvSpPr/>
          <p:nvPr/>
        </p:nvSpPr>
        <p:spPr bwMode="white">
          <a:xfrm>
            <a:off x="329004" y="5805264"/>
            <a:ext cx="137450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CA289-A4F4-450E-DDE7-C21DD9B17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84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924D9E-5F21-C680-B581-822811FAC85A}"/>
              </a:ext>
            </a:extLst>
          </p:cNvPr>
          <p:cNvSpPr/>
          <p:nvPr/>
        </p:nvSpPr>
        <p:spPr bwMode="white">
          <a:xfrm>
            <a:off x="10471738" y="4664828"/>
            <a:ext cx="380856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0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888BA-F936-4A72-9481-BE6D47B62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416520" cy="3039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39622-04BD-0A11-552B-3808DDF3AC52}"/>
              </a:ext>
            </a:extLst>
          </p:cNvPr>
          <p:cNvSpPr/>
          <p:nvPr/>
        </p:nvSpPr>
        <p:spPr bwMode="white">
          <a:xfrm>
            <a:off x="8760296" y="2492896"/>
            <a:ext cx="86409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3D285F-A7BC-A7D0-69FC-367EDB5499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4"/>
          <a:stretch/>
        </p:blipFill>
        <p:spPr>
          <a:xfrm>
            <a:off x="3870341" y="3714650"/>
            <a:ext cx="4451318" cy="31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52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92B3B-D949-E4E1-1F6B-5AA8D2E30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874372" cy="45460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8EC64D-8771-F6FC-E1D4-7E97D0501407}"/>
              </a:ext>
            </a:extLst>
          </p:cNvPr>
          <p:cNvSpPr/>
          <p:nvPr/>
        </p:nvSpPr>
        <p:spPr bwMode="white">
          <a:xfrm>
            <a:off x="8112224" y="3221695"/>
            <a:ext cx="561086" cy="6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42A269-A2CB-8017-C038-2578AB500F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06" r="5550"/>
          <a:stretch/>
        </p:blipFill>
        <p:spPr>
          <a:xfrm>
            <a:off x="8544272" y="4077072"/>
            <a:ext cx="3415509" cy="285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02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EC050-9EF1-6A6A-D04D-8F754F18C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242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98E4E5C-C7DD-B467-03A3-42D69F3F2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06" r="5550"/>
          <a:stretch/>
        </p:blipFill>
        <p:spPr>
          <a:xfrm>
            <a:off x="5015880" y="3573016"/>
            <a:ext cx="4032448" cy="337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42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B8521-BAAD-5CA5-F38F-F24C03F14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593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87F039-C225-5D5A-5304-EE751BA82C6B}"/>
              </a:ext>
            </a:extLst>
          </p:cNvPr>
          <p:cNvSpPr/>
          <p:nvPr/>
        </p:nvSpPr>
        <p:spPr bwMode="white">
          <a:xfrm>
            <a:off x="2927648" y="5157192"/>
            <a:ext cx="17281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2D1EBC1-EC32-E88A-C419-9734C0B75017}"/>
              </a:ext>
            </a:extLst>
          </p:cNvPr>
          <p:cNvSpPr/>
          <p:nvPr/>
        </p:nvSpPr>
        <p:spPr bwMode="white">
          <a:xfrm>
            <a:off x="2495600" y="5984723"/>
            <a:ext cx="80648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23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4B8D4-A559-2DE0-E8F5-0063EC0F9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7"/>
            <a:ext cx="8544312" cy="3341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73A13E0-1215-9A56-083E-1825D1B22E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5" y="3573016"/>
            <a:ext cx="3532571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17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63B42-3813-513B-CD64-1014CE959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696440" cy="220287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FD25D9A-AB56-1EBA-70BD-DFC480080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068960"/>
            <a:ext cx="4107982" cy="368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3436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5BAAA0-84F4-4BD9-114D-266A21E5A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13909" cy="586800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D6AF20-A4A0-C29D-94C8-937F0667B26B}"/>
              </a:ext>
            </a:extLst>
          </p:cNvPr>
          <p:cNvSpPr/>
          <p:nvPr/>
        </p:nvSpPr>
        <p:spPr bwMode="white">
          <a:xfrm>
            <a:off x="328046" y="5517232"/>
            <a:ext cx="5047874" cy="45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6917A6B-5556-8A4E-13BA-B288A3D37344}"/>
              </a:ext>
            </a:extLst>
          </p:cNvPr>
          <p:cNvSpPr/>
          <p:nvPr/>
        </p:nvSpPr>
        <p:spPr bwMode="white">
          <a:xfrm>
            <a:off x="328047" y="6198760"/>
            <a:ext cx="5047874" cy="44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49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47778-1375-C7F7-E4AF-4E6311941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337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095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5B568-4277-406E-D216-CA06CE2CB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260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5C5D14-BF9F-8001-08E4-89E31C879226}"/>
              </a:ext>
            </a:extLst>
          </p:cNvPr>
          <p:cNvSpPr/>
          <p:nvPr/>
        </p:nvSpPr>
        <p:spPr bwMode="white">
          <a:xfrm>
            <a:off x="9974039" y="3511032"/>
            <a:ext cx="408914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99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EBD0E-D24F-8244-A055-4C466CF45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888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15F0B-95C0-A9D8-33CF-CD5E012EF469}"/>
              </a:ext>
            </a:extLst>
          </p:cNvPr>
          <p:cNvSpPr/>
          <p:nvPr/>
        </p:nvSpPr>
        <p:spPr bwMode="white">
          <a:xfrm>
            <a:off x="5436731" y="3865548"/>
            <a:ext cx="354740" cy="30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20F9A9-C964-49DB-D959-25F982ABF9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/>
        </p:blipFill>
        <p:spPr>
          <a:xfrm>
            <a:off x="8472264" y="1996339"/>
            <a:ext cx="3143712" cy="404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09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FC58A-EE2E-F57A-8683-3D1091E62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50000" cy="349259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F10828E-365E-D581-0561-033A3F01F7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5" r="19356"/>
          <a:stretch/>
        </p:blipFill>
        <p:spPr>
          <a:xfrm>
            <a:off x="7392144" y="3363547"/>
            <a:ext cx="4320480" cy="337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30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EAFA1-9989-AF07-82C0-4636D88CA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442124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C4B9B4F-426D-FB9B-B740-51077B77BF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5" r="19356"/>
          <a:stretch/>
        </p:blipFill>
        <p:spPr>
          <a:xfrm>
            <a:off x="7392144" y="3363547"/>
            <a:ext cx="4320480" cy="337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5046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FED42-C0D1-9A9F-B0C1-95550BD75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9208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AC5715-03A1-4879-3F9A-DF5EA7EFD573}"/>
              </a:ext>
            </a:extLst>
          </p:cNvPr>
          <p:cNvSpPr/>
          <p:nvPr/>
        </p:nvSpPr>
        <p:spPr bwMode="white">
          <a:xfrm>
            <a:off x="323326" y="1707954"/>
            <a:ext cx="9949138" cy="51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E9FE472-6127-1D8B-BD92-EAEAEC5FE00A}"/>
              </a:ext>
            </a:extLst>
          </p:cNvPr>
          <p:cNvSpPr/>
          <p:nvPr/>
        </p:nvSpPr>
        <p:spPr bwMode="white">
          <a:xfrm>
            <a:off x="323325" y="2443467"/>
            <a:ext cx="994913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07E4E99-986B-85F1-6F7C-FE87456F9690}"/>
              </a:ext>
            </a:extLst>
          </p:cNvPr>
          <p:cNvSpPr/>
          <p:nvPr/>
        </p:nvSpPr>
        <p:spPr bwMode="white">
          <a:xfrm>
            <a:off x="323324" y="3182109"/>
            <a:ext cx="7862369" cy="59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04532AA-1530-39C4-21EB-79AE02723464}"/>
              </a:ext>
            </a:extLst>
          </p:cNvPr>
          <p:cNvSpPr/>
          <p:nvPr/>
        </p:nvSpPr>
        <p:spPr bwMode="white">
          <a:xfrm>
            <a:off x="323324" y="3910466"/>
            <a:ext cx="9229059" cy="6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F6086FE-8AE2-5736-52B4-7F70EE6B1B22}"/>
              </a:ext>
            </a:extLst>
          </p:cNvPr>
          <p:cNvSpPr/>
          <p:nvPr/>
        </p:nvSpPr>
        <p:spPr bwMode="white">
          <a:xfrm>
            <a:off x="323326" y="4653136"/>
            <a:ext cx="72729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A8688585-2A06-A026-EB91-27A96E3B55B1}"/>
              </a:ext>
            </a:extLst>
          </p:cNvPr>
          <p:cNvSpPr/>
          <p:nvPr/>
        </p:nvSpPr>
        <p:spPr bwMode="white">
          <a:xfrm>
            <a:off x="323325" y="5387752"/>
            <a:ext cx="7272902" cy="54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BB2E6834-98A2-A104-2444-70B381F99A68}"/>
              </a:ext>
            </a:extLst>
          </p:cNvPr>
          <p:cNvSpPr/>
          <p:nvPr/>
        </p:nvSpPr>
        <p:spPr bwMode="white">
          <a:xfrm>
            <a:off x="323325" y="6110071"/>
            <a:ext cx="7272902" cy="56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545569-DAE4-37CA-E47E-0250E81169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5" r="19356"/>
          <a:stretch/>
        </p:blipFill>
        <p:spPr>
          <a:xfrm>
            <a:off x="8185693" y="3865388"/>
            <a:ext cx="3682980" cy="287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9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6" grpId="0" animBg="1"/>
      <p:bldP spid="30" grpId="0" animBg="1"/>
      <p:bldP spid="39" grpId="0" animBg="1"/>
      <p:bldP spid="45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776F0-1CDC-D50B-9ADD-5256358CE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9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D6BC82-24C1-3539-6CA7-0A2A234DCBAA}"/>
              </a:ext>
            </a:extLst>
          </p:cNvPr>
          <p:cNvSpPr/>
          <p:nvPr/>
        </p:nvSpPr>
        <p:spPr bwMode="white">
          <a:xfrm>
            <a:off x="10433652" y="2090661"/>
            <a:ext cx="380856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00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6E005-3BEC-B35D-6086-11F236C72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68448" cy="4002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6DE6B-6D54-4209-1ECF-4FC3DAFFA7E9}"/>
              </a:ext>
            </a:extLst>
          </p:cNvPr>
          <p:cNvSpPr/>
          <p:nvPr/>
        </p:nvSpPr>
        <p:spPr bwMode="white">
          <a:xfrm>
            <a:off x="8904312" y="342900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1760B1-1E7A-6DA2-4E11-6257BEAA6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8904312" y="3750528"/>
            <a:ext cx="3493424" cy="308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3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2985F-D926-FF4E-D94C-9510030DE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850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38AFA3-49E1-873E-78E2-94F138D0504D}"/>
              </a:ext>
            </a:extLst>
          </p:cNvPr>
          <p:cNvSpPr/>
          <p:nvPr/>
        </p:nvSpPr>
        <p:spPr bwMode="white">
          <a:xfrm>
            <a:off x="4844584" y="3737290"/>
            <a:ext cx="323727" cy="3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A6E686-C0B2-FAB0-6582-D5F4AFE1FE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93" r="9942"/>
          <a:stretch/>
        </p:blipFill>
        <p:spPr>
          <a:xfrm>
            <a:off x="6599645" y="3137508"/>
            <a:ext cx="4464496" cy="372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14885-3BA0-49DD-812D-8F6B9D847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92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204144-BC32-B545-2BF1-74D0C2E07527}"/>
              </a:ext>
            </a:extLst>
          </p:cNvPr>
          <p:cNvSpPr/>
          <p:nvPr/>
        </p:nvSpPr>
        <p:spPr bwMode="white">
          <a:xfrm>
            <a:off x="3719736" y="4178754"/>
            <a:ext cx="100811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2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2D54D-6382-E636-41E5-1CCD92779B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6793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3AA4A3-B9D6-51C9-C347-56B2DC5D8E49}"/>
              </a:ext>
            </a:extLst>
          </p:cNvPr>
          <p:cNvSpPr/>
          <p:nvPr/>
        </p:nvSpPr>
        <p:spPr bwMode="white">
          <a:xfrm>
            <a:off x="695400" y="3429000"/>
            <a:ext cx="2016223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2C7ECF8-0F64-3942-7E9C-3C38CB3D8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6995" y="3487442"/>
            <a:ext cx="3384376" cy="324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45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6A91D-9795-1320-D373-86A530634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408408" cy="294938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E1ED07-BDE2-E57E-5405-29D0CB193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997736"/>
            <a:ext cx="4685064" cy="359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46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CBCAC-8198-A920-C59B-84F1050AF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466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F4BFBAA-850A-DB3B-0DE0-E979294671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780928"/>
            <a:ext cx="5055083" cy="388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0905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2024-09-30T23:05:30Z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