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  <p:guide pos="5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8662" b="74651"/>
          <a:stretch>
            <a:fillRect/>
          </a:stretch>
        </p:blipFill>
        <p:spPr>
          <a:xfrm>
            <a:off x="1703725" y="1844040"/>
            <a:ext cx="878455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333" t="46470"/>
          <a:stretch>
            <a:fillRect/>
          </a:stretch>
        </p:blipFill>
        <p:spPr>
          <a:xfrm>
            <a:off x="3575983" y="3428365"/>
            <a:ext cx="5040035" cy="1824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12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60848"/>
            <a:ext cx="433392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356993"/>
            <a:ext cx="4981999" cy="71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84240"/>
            <a:ext cx="8150350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41459" y="5301208"/>
            <a:ext cx="81308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4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561977"/>
            <a:ext cx="3973886" cy="82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9736" y="4869160"/>
            <a:ext cx="136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101712"/>
            <a:ext cx="323727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99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8166" y="2222799"/>
            <a:ext cx="345715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1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3500" y="3375423"/>
            <a:ext cx="409478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5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3356992"/>
            <a:ext cx="17281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75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276873"/>
            <a:ext cx="721424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73016"/>
            <a:ext cx="8510390" cy="75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64735" y="3725932"/>
            <a:ext cx="9159657" cy="1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06280"/>
            <a:ext cx="11340000" cy="1430019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344" y="5013177"/>
            <a:ext cx="8928992" cy="132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218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62561" y="3795068"/>
            <a:ext cx="282848" cy="29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645024"/>
            <a:ext cx="11340000" cy="7980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76872"/>
            <a:ext cx="843838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40969"/>
            <a:ext cx="9590510" cy="118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7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30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1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348881"/>
            <a:ext cx="1074263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20" y="900000"/>
            <a:ext cx="2808312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1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3" y="1844824"/>
            <a:ext cx="923047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349129"/>
            <a:ext cx="10800000" cy="4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159153"/>
            <a:ext cx="10800000" cy="4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969176"/>
            <a:ext cx="10800000" cy="155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7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36553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55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610" y="2843298"/>
            <a:ext cx="437812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863264"/>
            <a:ext cx="1171133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5541310"/>
            <a:ext cx="304685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1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262955"/>
            <a:ext cx="437984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8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1784" y="4005064"/>
            <a:ext cx="360040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20" y="3068960"/>
            <a:ext cx="1872208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65</cp:revision>
  <dcterms:created xsi:type="dcterms:W3CDTF">2015-09-16T06:44:00Z</dcterms:created>
  <dcterms:modified xsi:type="dcterms:W3CDTF">2024-09-29T07:16:48Z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