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2" autoAdjust="0"/>
    <p:restoredTop sz="94660"/>
  </p:normalViewPr>
  <p:slideViewPr>
    <p:cSldViewPr showGuides="1">
      <p:cViewPr varScale="1">
        <p:scale>
          <a:sx n="93" d="100"/>
          <a:sy n="93" d="100"/>
        </p:scale>
        <p:origin x="80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3569DA-3578-F8DD-CE9C-D9118408D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175" y="3079732"/>
            <a:ext cx="9709649" cy="6985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8C879-E7A9-7D19-1397-3AFBED25C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406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E666C22-C924-634E-5833-0D4521404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096670"/>
            <a:ext cx="2997088" cy="335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73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E2419-05A6-D0D9-D756-B6BD1E5B8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801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10D4DE-7159-D926-4BF5-810F32F0E53C}"/>
              </a:ext>
            </a:extLst>
          </p:cNvPr>
          <p:cNvSpPr/>
          <p:nvPr/>
        </p:nvSpPr>
        <p:spPr bwMode="white">
          <a:xfrm>
            <a:off x="321914" y="2636912"/>
            <a:ext cx="2317702" cy="347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53E22B1-6ABC-49A9-CA8D-C06D37E2271E}"/>
              </a:ext>
            </a:extLst>
          </p:cNvPr>
          <p:cNvSpPr/>
          <p:nvPr/>
        </p:nvSpPr>
        <p:spPr bwMode="white">
          <a:xfrm>
            <a:off x="2930780" y="2769108"/>
            <a:ext cx="4094206" cy="318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5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BA73B-94FC-78C8-3E99-679387589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45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AC27AF-3C97-ED45-38F4-9830A782F0DC}"/>
              </a:ext>
            </a:extLst>
          </p:cNvPr>
          <p:cNvSpPr/>
          <p:nvPr/>
        </p:nvSpPr>
        <p:spPr bwMode="white">
          <a:xfrm>
            <a:off x="321914" y="1928522"/>
            <a:ext cx="10521157" cy="4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F90F37-683B-DC69-A1D9-26559A3B7408}"/>
              </a:ext>
            </a:extLst>
          </p:cNvPr>
          <p:cNvSpPr/>
          <p:nvPr/>
        </p:nvSpPr>
        <p:spPr bwMode="white">
          <a:xfrm>
            <a:off x="321912" y="2708921"/>
            <a:ext cx="8438384" cy="113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8F3A2C-AE6D-9715-9290-8F22F28BC205}"/>
              </a:ext>
            </a:extLst>
          </p:cNvPr>
          <p:cNvSpPr/>
          <p:nvPr/>
        </p:nvSpPr>
        <p:spPr bwMode="white">
          <a:xfrm>
            <a:off x="321913" y="4037938"/>
            <a:ext cx="6566176" cy="70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E8895C-5104-17BD-6A57-2F181C1E7C3F}"/>
              </a:ext>
            </a:extLst>
          </p:cNvPr>
          <p:cNvSpPr/>
          <p:nvPr/>
        </p:nvSpPr>
        <p:spPr bwMode="white">
          <a:xfrm>
            <a:off x="321912" y="4941169"/>
            <a:ext cx="6566176" cy="66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B845EE1-9EBD-9707-79C5-AF9B591C1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384312"/>
            <a:ext cx="2997088" cy="335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5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FF118C-0DE1-FC12-9A13-40371B2D5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7621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CAAE3E-BFBC-8882-41B7-BD2EFA7F4774}"/>
              </a:ext>
            </a:extLst>
          </p:cNvPr>
          <p:cNvSpPr/>
          <p:nvPr/>
        </p:nvSpPr>
        <p:spPr bwMode="white">
          <a:xfrm>
            <a:off x="8825737" y="3981297"/>
            <a:ext cx="286434" cy="32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77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B4117-EDFB-95BB-8695-55375B4A1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974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92FB4-5BEE-9696-1D0D-391879B79AE6}"/>
              </a:ext>
            </a:extLst>
          </p:cNvPr>
          <p:cNvSpPr/>
          <p:nvPr/>
        </p:nvSpPr>
        <p:spPr bwMode="white">
          <a:xfrm>
            <a:off x="8056981" y="1828064"/>
            <a:ext cx="335921" cy="29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18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81C23-C171-0B46-7F73-394774C8F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08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417225-9B25-AA94-9266-F49F31050FB5}"/>
              </a:ext>
            </a:extLst>
          </p:cNvPr>
          <p:cNvSpPr/>
          <p:nvPr/>
        </p:nvSpPr>
        <p:spPr bwMode="white">
          <a:xfrm>
            <a:off x="10433652" y="1996162"/>
            <a:ext cx="371335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02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6AC23-69BB-911F-778D-35DC14AE3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6359D-0791-12B0-962F-10A530940B32}"/>
              </a:ext>
            </a:extLst>
          </p:cNvPr>
          <p:cNvSpPr/>
          <p:nvPr/>
        </p:nvSpPr>
        <p:spPr bwMode="white">
          <a:xfrm>
            <a:off x="2064332" y="3015216"/>
            <a:ext cx="1656725" cy="50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39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86039-9F1D-5A55-BF2B-16994A67F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50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0C39A1-76A2-D902-FC22-9E7D1359334A}"/>
              </a:ext>
            </a:extLst>
          </p:cNvPr>
          <p:cNvSpPr/>
          <p:nvPr/>
        </p:nvSpPr>
        <p:spPr bwMode="white">
          <a:xfrm>
            <a:off x="9281561" y="2920425"/>
            <a:ext cx="1133047" cy="5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05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A0380-73BD-5130-B101-7C57E48D8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2916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7B8458-5E37-55FD-5764-C243ECD79B32}"/>
              </a:ext>
            </a:extLst>
          </p:cNvPr>
          <p:cNvSpPr/>
          <p:nvPr/>
        </p:nvSpPr>
        <p:spPr bwMode="white">
          <a:xfrm>
            <a:off x="7979675" y="2856000"/>
            <a:ext cx="286453" cy="29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40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1AD19-4649-D99B-1E2E-8F04D931E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A6827-D988-A5CD-8795-4398836766D8}"/>
              </a:ext>
            </a:extLst>
          </p:cNvPr>
          <p:cNvSpPr/>
          <p:nvPr/>
        </p:nvSpPr>
        <p:spPr bwMode="white">
          <a:xfrm>
            <a:off x="9462468" y="1109716"/>
            <a:ext cx="1114005" cy="47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10C00-3D2E-C1DF-336E-42D860D4D8E3}"/>
              </a:ext>
            </a:extLst>
          </p:cNvPr>
          <p:cNvSpPr/>
          <p:nvPr/>
        </p:nvSpPr>
        <p:spPr bwMode="white">
          <a:xfrm>
            <a:off x="4511335" y="2024841"/>
            <a:ext cx="1761460" cy="5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6B57CD-C9C9-D47A-7622-5E39CCBBBE6D}"/>
              </a:ext>
            </a:extLst>
          </p:cNvPr>
          <p:cNvSpPr/>
          <p:nvPr/>
        </p:nvSpPr>
        <p:spPr bwMode="white">
          <a:xfrm>
            <a:off x="10966851" y="2043906"/>
            <a:ext cx="437984" cy="4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EF36FE-20D3-B84D-CACB-BAEBA554904E}"/>
              </a:ext>
            </a:extLst>
          </p:cNvPr>
          <p:cNvSpPr/>
          <p:nvPr/>
        </p:nvSpPr>
        <p:spPr bwMode="white">
          <a:xfrm>
            <a:off x="912241" y="2959031"/>
            <a:ext cx="542720" cy="48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D9B2E-1F9F-07B4-C1FD-76DC0D36D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780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13F7E1-1F30-6B9E-4F2B-05D4A5042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068960"/>
            <a:ext cx="2997088" cy="335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928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2024-10-01T05:04:09Z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