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2" r:id="rId3"/>
    <p:sldId id="351" r:id="rId4"/>
    <p:sldId id="350" r:id="rId5"/>
    <p:sldId id="348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0" autoAdjust="0"/>
    <p:restoredTop sz="94660"/>
  </p:normalViewPr>
  <p:slideViewPr>
    <p:cSldViewPr showGuides="1">
      <p:cViewPr>
        <p:scale>
          <a:sx n="75" d="100"/>
          <a:sy n="75" d="100"/>
        </p:scale>
        <p:origin x="9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B55041-E1A0-BCD7-3403-06F322333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4733"/>
            <a:ext cx="10800000" cy="485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D0583-B51C-FDD3-71D2-160A02808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95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6F586A-0564-05A5-0E0C-2D7E84A1D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r="19356" b="13366"/>
          <a:stretch/>
        </p:blipFill>
        <p:spPr>
          <a:xfrm>
            <a:off x="4619836" y="2769537"/>
            <a:ext cx="295232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08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B7271-7AD2-84F3-0C18-706BFF69C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9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94ADE-544F-7BE8-A11C-EA3938DE7758}"/>
              </a:ext>
            </a:extLst>
          </p:cNvPr>
          <p:cNvSpPr/>
          <p:nvPr/>
        </p:nvSpPr>
        <p:spPr bwMode="white">
          <a:xfrm>
            <a:off x="9810919" y="4693274"/>
            <a:ext cx="338168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67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6CF22-6500-03A8-DD6B-5BCE2153C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5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0373F55-CB96-A106-1E4A-4AA0A163A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817" y="2852936"/>
            <a:ext cx="4104456" cy="262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99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37019-A3AE-F2E8-2283-6A826D752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9435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68DA99-1D14-C79D-ED85-544B514C8045}"/>
              </a:ext>
            </a:extLst>
          </p:cNvPr>
          <p:cNvSpPr/>
          <p:nvPr/>
        </p:nvSpPr>
        <p:spPr bwMode="white">
          <a:xfrm>
            <a:off x="323157" y="1916832"/>
            <a:ext cx="534079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96D90F-CFF3-5D62-95EA-B532040550AB}"/>
              </a:ext>
            </a:extLst>
          </p:cNvPr>
          <p:cNvSpPr/>
          <p:nvPr/>
        </p:nvSpPr>
        <p:spPr bwMode="white">
          <a:xfrm>
            <a:off x="323158" y="2791965"/>
            <a:ext cx="36846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CA2CDA-B099-CDE2-6473-0159C5ED9DC5}"/>
              </a:ext>
            </a:extLst>
          </p:cNvPr>
          <p:cNvSpPr/>
          <p:nvPr/>
        </p:nvSpPr>
        <p:spPr bwMode="white">
          <a:xfrm>
            <a:off x="323158" y="3721075"/>
            <a:ext cx="5340795" cy="5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DC101A2-BFCD-7296-078A-1567ABE1252A}"/>
              </a:ext>
            </a:extLst>
          </p:cNvPr>
          <p:cNvSpPr/>
          <p:nvPr/>
        </p:nvSpPr>
        <p:spPr bwMode="white">
          <a:xfrm>
            <a:off x="323158" y="4561951"/>
            <a:ext cx="5340795" cy="60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7AB447F-EF91-79EE-878E-7CCFB769790C}"/>
              </a:ext>
            </a:extLst>
          </p:cNvPr>
          <p:cNvSpPr/>
          <p:nvPr/>
        </p:nvSpPr>
        <p:spPr bwMode="white">
          <a:xfrm>
            <a:off x="323158" y="5497217"/>
            <a:ext cx="3721451" cy="11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143032-19F9-9A24-06DF-16EA3FC38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003931"/>
            <a:ext cx="3630073" cy="23218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070C5-A51A-8918-380D-01FCE8991BCD}"/>
              </a:ext>
            </a:extLst>
          </p:cNvPr>
          <p:cNvSpPr/>
          <p:nvPr/>
        </p:nvSpPr>
        <p:spPr bwMode="white">
          <a:xfrm>
            <a:off x="6312024" y="827931"/>
            <a:ext cx="4824536" cy="3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60D08-50ED-7A57-B91D-5FDFDB14747D}"/>
              </a:ext>
            </a:extLst>
          </p:cNvPr>
          <p:cNvSpPr/>
          <p:nvPr/>
        </p:nvSpPr>
        <p:spPr bwMode="white">
          <a:xfrm>
            <a:off x="4044610" y="2791965"/>
            <a:ext cx="349155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80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25" grpId="0" animBg="1"/>
      <p:bldP spid="3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76F19-2C63-D5E4-D20F-F7BAC34FE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19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1D3331-5E07-EE55-D8E1-2B06CAB27020}"/>
              </a:ext>
            </a:extLst>
          </p:cNvPr>
          <p:cNvSpPr/>
          <p:nvPr/>
        </p:nvSpPr>
        <p:spPr bwMode="white">
          <a:xfrm>
            <a:off x="321914" y="1835803"/>
            <a:ext cx="4018035" cy="40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E2DC00-8480-FF6D-3038-CF419C886467}"/>
              </a:ext>
            </a:extLst>
          </p:cNvPr>
          <p:cNvSpPr/>
          <p:nvPr/>
        </p:nvSpPr>
        <p:spPr bwMode="white">
          <a:xfrm>
            <a:off x="321914" y="2564905"/>
            <a:ext cx="678219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642101-C3DA-4CB8-2E2D-25A769005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003931"/>
            <a:ext cx="3630073" cy="23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1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BADF6-4D48-5F6D-ED19-77116C056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7948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24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66078-DE2B-5AFD-069A-9E5450866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07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E9AA2-7BB2-FB2B-36BE-B60945A205D3}"/>
              </a:ext>
            </a:extLst>
          </p:cNvPr>
          <p:cNvSpPr/>
          <p:nvPr/>
        </p:nvSpPr>
        <p:spPr bwMode="white">
          <a:xfrm>
            <a:off x="5728347" y="3120565"/>
            <a:ext cx="347783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67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89270-EF6F-915C-0212-69C6B9616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3562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44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42EAC-4110-D858-C299-9D942C551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63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44B8C-C872-6ACE-0FB0-6C72EF9B98C1}"/>
              </a:ext>
            </a:extLst>
          </p:cNvPr>
          <p:cNvSpPr/>
          <p:nvPr/>
        </p:nvSpPr>
        <p:spPr bwMode="white">
          <a:xfrm>
            <a:off x="7310877" y="4114262"/>
            <a:ext cx="315153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1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71C2E-5C55-207F-00B5-ADAEA46A8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120376" cy="32675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CA38DF-ED9B-6B0D-74B8-7E0FB62B76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357"/>
          <a:stretch/>
        </p:blipFill>
        <p:spPr>
          <a:xfrm>
            <a:off x="8400256" y="3429000"/>
            <a:ext cx="3218362" cy="326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62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3AC09-F801-92AF-9E65-8CFDC5831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128488" cy="36925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E8A9CB-603F-6003-36C7-00BC0B87A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r="67833" b="13521"/>
          <a:stretch/>
        </p:blipFill>
        <p:spPr>
          <a:xfrm>
            <a:off x="5087888" y="3434850"/>
            <a:ext cx="2379655" cy="328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24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9F7B0-BBBE-7E0F-D677-7D860875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44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B0BCB7-8A3A-034E-B15E-580A217363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839" t="25196"/>
          <a:stretch/>
        </p:blipFill>
        <p:spPr>
          <a:xfrm>
            <a:off x="3987181" y="2864409"/>
            <a:ext cx="4217637" cy="304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89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D3107-883A-F016-0E85-B1DEBAD88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94592-FBC8-DEEE-985C-CCDBFDF9A802}"/>
              </a:ext>
            </a:extLst>
          </p:cNvPr>
          <p:cNvSpPr/>
          <p:nvPr/>
        </p:nvSpPr>
        <p:spPr bwMode="white">
          <a:xfrm>
            <a:off x="4682720" y="4869160"/>
            <a:ext cx="981232" cy="4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B38A0-1D09-D070-50E9-F54C57F17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85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C2176F0-B960-3490-A815-2ED66C53D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564904"/>
            <a:ext cx="2482978" cy="368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974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A508F-A484-6D6E-FBE7-0A52A124E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8CE198-7610-FD16-C562-8D9E0340D2EE}"/>
              </a:ext>
            </a:extLst>
          </p:cNvPr>
          <p:cNvSpPr/>
          <p:nvPr/>
        </p:nvSpPr>
        <p:spPr bwMode="white">
          <a:xfrm>
            <a:off x="321914" y="2081184"/>
            <a:ext cx="3397822" cy="48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DBCC85-68A1-7F54-DE6A-93B3634E0985}"/>
              </a:ext>
            </a:extLst>
          </p:cNvPr>
          <p:cNvSpPr/>
          <p:nvPr/>
        </p:nvSpPr>
        <p:spPr bwMode="white">
          <a:xfrm>
            <a:off x="321914" y="2852937"/>
            <a:ext cx="541404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E48843-2659-5404-4104-48E127480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764704"/>
            <a:ext cx="2482978" cy="368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8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9501E-696F-9414-391E-B03A1D911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33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611C7E-9E9D-39F4-DF7C-8D2346BFBD07}"/>
              </a:ext>
            </a:extLst>
          </p:cNvPr>
          <p:cNvSpPr/>
          <p:nvPr/>
        </p:nvSpPr>
        <p:spPr bwMode="white">
          <a:xfrm>
            <a:off x="321912" y="1772816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446539-204F-1EB4-E048-977B7534C5AD}"/>
              </a:ext>
            </a:extLst>
          </p:cNvPr>
          <p:cNvSpPr/>
          <p:nvPr/>
        </p:nvSpPr>
        <p:spPr bwMode="white">
          <a:xfrm>
            <a:off x="321913" y="2621083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A00AB0-F8FB-9E66-170C-DBA94CF483DF}"/>
              </a:ext>
            </a:extLst>
          </p:cNvPr>
          <p:cNvSpPr/>
          <p:nvPr/>
        </p:nvSpPr>
        <p:spPr bwMode="white">
          <a:xfrm>
            <a:off x="321912" y="3466532"/>
            <a:ext cx="5414048" cy="58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E469727-B5FD-9215-812E-B286DB2539C8}"/>
              </a:ext>
            </a:extLst>
          </p:cNvPr>
          <p:cNvSpPr/>
          <p:nvPr/>
        </p:nvSpPr>
        <p:spPr bwMode="white">
          <a:xfrm>
            <a:off x="321912" y="4327150"/>
            <a:ext cx="5414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23F390-8A05-A22C-6411-2E47C3EFE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986104"/>
            <a:ext cx="2482978" cy="368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4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5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D87E7-AB54-F2CF-48C7-6FC55960D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99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801752-3BF3-8288-FBF0-EED48019DEBC}"/>
              </a:ext>
            </a:extLst>
          </p:cNvPr>
          <p:cNvSpPr/>
          <p:nvPr/>
        </p:nvSpPr>
        <p:spPr bwMode="white">
          <a:xfrm>
            <a:off x="321913" y="1985752"/>
            <a:ext cx="8006334" cy="4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673EFA-3319-2C34-02B9-CB25C6321D1D}"/>
              </a:ext>
            </a:extLst>
          </p:cNvPr>
          <p:cNvSpPr/>
          <p:nvPr/>
        </p:nvSpPr>
        <p:spPr bwMode="white">
          <a:xfrm>
            <a:off x="321914" y="2938166"/>
            <a:ext cx="8006334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7DBD5C7-D1CE-7786-A48E-BBCCC697448D}"/>
              </a:ext>
            </a:extLst>
          </p:cNvPr>
          <p:cNvSpPr/>
          <p:nvPr/>
        </p:nvSpPr>
        <p:spPr bwMode="white">
          <a:xfrm>
            <a:off x="321914" y="3766766"/>
            <a:ext cx="4189910" cy="103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CA2FB0F-E4E2-39DE-F27C-8E1BB86ACEB7}"/>
              </a:ext>
            </a:extLst>
          </p:cNvPr>
          <p:cNvSpPr/>
          <p:nvPr/>
        </p:nvSpPr>
        <p:spPr bwMode="white">
          <a:xfrm>
            <a:off x="321914" y="5013176"/>
            <a:ext cx="6926214" cy="1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4A108B-F925-69C2-72A7-98D9D1925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022" y="2106005"/>
            <a:ext cx="2482978" cy="3689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A5122-E41B-4E28-CB87-C48410560143}"/>
              </a:ext>
            </a:extLst>
          </p:cNvPr>
          <p:cNvSpPr/>
          <p:nvPr/>
        </p:nvSpPr>
        <p:spPr bwMode="white">
          <a:xfrm>
            <a:off x="4549910" y="3766766"/>
            <a:ext cx="3562314" cy="103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  <p:bldP spid="3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731AB-7387-8E3A-B766-75151F581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5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90B3B7-37B7-BA9B-1C36-0207B33E0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0" r="43650" b="13726"/>
          <a:stretch/>
        </p:blipFill>
        <p:spPr>
          <a:xfrm>
            <a:off x="4799856" y="2636912"/>
            <a:ext cx="259228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0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0DDB7-2C1B-3964-692B-40F161D44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99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A7C191-6566-4AB4-C458-C9778819D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8" t="10987" r="14387" b="12890"/>
          <a:stretch/>
        </p:blipFill>
        <p:spPr>
          <a:xfrm>
            <a:off x="7392144" y="3356992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87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80492-AE06-7D94-DEF0-42429ACCF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4386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6FECE-9467-A8BB-2AA5-B547D928F705}"/>
              </a:ext>
            </a:extLst>
          </p:cNvPr>
          <p:cNvSpPr/>
          <p:nvPr/>
        </p:nvSpPr>
        <p:spPr bwMode="white">
          <a:xfrm>
            <a:off x="8688288" y="335699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769906-391C-6C1D-BBFD-CAD5761A6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2" r="62753"/>
          <a:stretch/>
        </p:blipFill>
        <p:spPr>
          <a:xfrm>
            <a:off x="8544272" y="4005064"/>
            <a:ext cx="3531189" cy="292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6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4181D-3B01-CCB1-4FCF-21587798D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27932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650E0-89BA-4D27-9B96-6929E348CBED}"/>
              </a:ext>
            </a:extLst>
          </p:cNvPr>
          <p:cNvSpPr/>
          <p:nvPr/>
        </p:nvSpPr>
        <p:spPr bwMode="white">
          <a:xfrm>
            <a:off x="8904312" y="1527012"/>
            <a:ext cx="244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332FB-7AC7-4B2A-97AC-EB6FE538142E}"/>
              </a:ext>
            </a:extLst>
          </p:cNvPr>
          <p:cNvSpPr/>
          <p:nvPr/>
        </p:nvSpPr>
        <p:spPr bwMode="white">
          <a:xfrm>
            <a:off x="902720" y="2603622"/>
            <a:ext cx="4227506" cy="5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FD9FA9-4DCB-B2CE-9744-AA3CA6B89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r="22113"/>
          <a:stretch/>
        </p:blipFill>
        <p:spPr>
          <a:xfrm>
            <a:off x="6456040" y="3127955"/>
            <a:ext cx="3024336" cy="392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3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FCAB5-E669-DCD9-53DA-3B27D4356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338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632BD-CC00-4416-266D-B114D55FC204}"/>
              </a:ext>
            </a:extLst>
          </p:cNvPr>
          <p:cNvSpPr/>
          <p:nvPr/>
        </p:nvSpPr>
        <p:spPr bwMode="white">
          <a:xfrm>
            <a:off x="623392" y="4725144"/>
            <a:ext cx="36004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67FB75-CAC9-C4F9-3308-5281EDE7D475}"/>
              </a:ext>
            </a:extLst>
          </p:cNvPr>
          <p:cNvSpPr/>
          <p:nvPr/>
        </p:nvSpPr>
        <p:spPr bwMode="white">
          <a:xfrm>
            <a:off x="976893" y="5884951"/>
            <a:ext cx="3995571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70358-8954-2F67-539F-070FE1AFC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4E46BD3-A104-04A4-A435-1903BB1A7BFE}"/>
              </a:ext>
            </a:extLst>
          </p:cNvPr>
          <p:cNvSpPr/>
          <p:nvPr/>
        </p:nvSpPr>
        <p:spPr bwMode="white">
          <a:xfrm>
            <a:off x="321914" y="2348880"/>
            <a:ext cx="36138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9D6367D-06BF-85FF-169C-BEDEF530EB05}"/>
              </a:ext>
            </a:extLst>
          </p:cNvPr>
          <p:cNvSpPr/>
          <p:nvPr/>
        </p:nvSpPr>
        <p:spPr bwMode="white">
          <a:xfrm>
            <a:off x="321914" y="3717032"/>
            <a:ext cx="2605734" cy="54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118C26D-9431-2268-CE2E-31AF54469ADF}"/>
              </a:ext>
            </a:extLst>
          </p:cNvPr>
          <p:cNvSpPr/>
          <p:nvPr/>
        </p:nvSpPr>
        <p:spPr bwMode="white">
          <a:xfrm>
            <a:off x="321914" y="4537855"/>
            <a:ext cx="3757862" cy="128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23993F-17A8-F596-2262-378C38469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040805"/>
            <a:ext cx="3460928" cy="32259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FE92FE-5BA2-F57A-24A6-F66833EA8A80}"/>
              </a:ext>
            </a:extLst>
          </p:cNvPr>
          <p:cNvSpPr/>
          <p:nvPr/>
        </p:nvSpPr>
        <p:spPr bwMode="white">
          <a:xfrm>
            <a:off x="3973846" y="2348880"/>
            <a:ext cx="29142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912E6-8183-CF1F-3DE9-20BD541ED580}"/>
              </a:ext>
            </a:extLst>
          </p:cNvPr>
          <p:cNvSpPr/>
          <p:nvPr/>
        </p:nvSpPr>
        <p:spPr bwMode="white">
          <a:xfrm>
            <a:off x="2927648" y="3717032"/>
            <a:ext cx="4320480" cy="54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5E05A9-FEAA-BE44-0A17-FEBDC7B4909D}"/>
              </a:ext>
            </a:extLst>
          </p:cNvPr>
          <p:cNvSpPr/>
          <p:nvPr/>
        </p:nvSpPr>
        <p:spPr bwMode="white">
          <a:xfrm>
            <a:off x="4079776" y="4537855"/>
            <a:ext cx="2808312" cy="128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4" grpId="0" animBg="1"/>
      <p:bldP spid="36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F7121-9995-0B13-1CFE-C3074E1DA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912464" cy="36196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9F7191-A8F8-6AF2-3D95-16775FADD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r="53863" b="13142"/>
          <a:stretch/>
        </p:blipFill>
        <p:spPr>
          <a:xfrm>
            <a:off x="5015880" y="3645024"/>
            <a:ext cx="3147164" cy="296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21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2024-09-30T23:22:22Z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