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50" r:id="rId4"/>
    <p:sldId id="349" r:id="rId5"/>
    <p:sldId id="348" r:id="rId6"/>
    <p:sldId id="347" r:id="rId7"/>
    <p:sldId id="346" r:id="rId8"/>
    <p:sldId id="344" r:id="rId9"/>
    <p:sldId id="343" r:id="rId10"/>
    <p:sldId id="341" r:id="rId11"/>
    <p:sldId id="340" r:id="rId12"/>
    <p:sldId id="339" r:id="rId13"/>
    <p:sldId id="338" r:id="rId14"/>
    <p:sldId id="337" r:id="rId15"/>
    <p:sldId id="336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99" autoAdjust="0"/>
    <p:restoredTop sz="94660"/>
  </p:normalViewPr>
  <p:slideViewPr>
    <p:cSldViewPr showGuides="1">
      <p:cViewPr>
        <p:scale>
          <a:sx n="66" d="100"/>
          <a:sy n="66" d="100"/>
        </p:scale>
        <p:origin x="1156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038" y="3124184"/>
            <a:ext cx="10185923" cy="60963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16" y="1340768"/>
            <a:ext cx="9052560" cy="4031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6200" y="4798239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336" y="2057918"/>
            <a:ext cx="2736304" cy="25974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972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35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72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2988989"/>
            <a:ext cx="342770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780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83833" y="3717032"/>
            <a:ext cx="864095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89" r="65447"/>
          <a:stretch>
            <a:fillRect/>
          </a:stretch>
        </p:blipFill>
        <p:spPr>
          <a:xfrm>
            <a:off x="7608168" y="3645024"/>
            <a:ext cx="3918280" cy="2392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900000"/>
            <a:ext cx="8400296" cy="53996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7" r="20208"/>
          <a:stretch>
            <a:fillRect/>
          </a:stretch>
        </p:blipFill>
        <p:spPr>
          <a:xfrm>
            <a:off x="8775134" y="3419121"/>
            <a:ext cx="3091235" cy="288048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82" y="764704"/>
            <a:ext cx="9696440" cy="45770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7" r="20208"/>
          <a:stretch>
            <a:fillRect/>
          </a:stretch>
        </p:blipFill>
        <p:spPr>
          <a:xfrm>
            <a:off x="8976320" y="4077072"/>
            <a:ext cx="3091235" cy="288048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416208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012378"/>
            <a:ext cx="8294366" cy="111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3" y="3322580"/>
            <a:ext cx="10742640" cy="155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7" r="20208"/>
          <a:stretch>
            <a:fillRect/>
          </a:stretch>
        </p:blipFill>
        <p:spPr>
          <a:xfrm>
            <a:off x="8646851" y="3977519"/>
            <a:ext cx="3091235" cy="28804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48368" cy="41323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304" y="4221088"/>
            <a:ext cx="3110743" cy="249814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64392" cy="43905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3861880"/>
            <a:ext cx="3558037" cy="285734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2660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4015" y="6099493"/>
            <a:ext cx="330028" cy="3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882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476" y="2642062"/>
            <a:ext cx="4326364" cy="157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9476" y="4475812"/>
            <a:ext cx="4614396" cy="1185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9476" y="5942812"/>
            <a:ext cx="2022108" cy="82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280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14" y="2636912"/>
            <a:ext cx="4549950" cy="100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4090719"/>
            <a:ext cx="5400000" cy="4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995550"/>
            <a:ext cx="5400000" cy="39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3" y="5733256"/>
            <a:ext cx="5486055" cy="87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216" y="2976361"/>
            <a:ext cx="3558037" cy="28573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1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664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352" y="1968361"/>
            <a:ext cx="9793088" cy="619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352" y="2838679"/>
            <a:ext cx="97930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1963" y="3789040"/>
            <a:ext cx="3558037" cy="28573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67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176" y="2646761"/>
            <a:ext cx="3558037" cy="285734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363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6056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2918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85072" y="2792430"/>
            <a:ext cx="337146" cy="3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635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3006" y="6284334"/>
            <a:ext cx="241612" cy="27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81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988174"/>
            <a:ext cx="11340000" cy="2165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4471" y="5323610"/>
            <a:ext cx="837884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2292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1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3" y="1132773"/>
            <a:ext cx="8726414" cy="57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3" y="2060848"/>
            <a:ext cx="2821759" cy="111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579057"/>
            <a:ext cx="7502278" cy="100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3" y="5046386"/>
            <a:ext cx="8726414" cy="59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4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804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2673" y="4786507"/>
            <a:ext cx="312861" cy="28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66</cp:revision>
  <dcterms:created xsi:type="dcterms:W3CDTF">2015-09-16T06:44:00Z</dcterms:created>
  <dcterms:modified xsi:type="dcterms:W3CDTF">2024-10-01T05:53:04Z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