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52" r:id="rId3"/>
    <p:sldId id="351" r:id="rId4"/>
    <p:sldId id="350" r:id="rId5"/>
    <p:sldId id="349" r:id="rId6"/>
    <p:sldId id="347" r:id="rId7"/>
    <p:sldId id="346" r:id="rId8"/>
    <p:sldId id="343" r:id="rId9"/>
    <p:sldId id="342" r:id="rId10"/>
    <p:sldId id="341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31" autoAdjust="0"/>
    <p:restoredTop sz="94660"/>
  </p:normalViewPr>
  <p:slideViewPr>
    <p:cSldViewPr showGuides="1">
      <p:cViewPr>
        <p:scale>
          <a:sx n="75" d="100"/>
          <a:sy n="75" d="100"/>
        </p:scale>
        <p:origin x="64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6F3DE31-6B9F-FF5E-2EE7-77213CCCDC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2876" y="2930499"/>
            <a:ext cx="4826248" cy="9970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BEF1EF-0ED5-80A8-37E9-6D1606FB2D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8904352" cy="40753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96C42F-CA80-C6F9-29B7-A51B41E67BF4}"/>
              </a:ext>
            </a:extLst>
          </p:cNvPr>
          <p:cNvSpPr/>
          <p:nvPr/>
        </p:nvSpPr>
        <p:spPr bwMode="white">
          <a:xfrm>
            <a:off x="8087584" y="3604991"/>
            <a:ext cx="551708" cy="56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88C0582-9F15-8779-7D20-8E9BFF4C25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83"/>
          <a:stretch/>
        </p:blipFill>
        <p:spPr>
          <a:xfrm>
            <a:off x="8773647" y="3588636"/>
            <a:ext cx="3429705" cy="3286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53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17B734-2D07-B915-EE64-1FC0E4E373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74309" cy="350669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D35F717-EA8C-1781-BF45-5D449DF0E0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24" r="9307"/>
          <a:stretch/>
        </p:blipFill>
        <p:spPr>
          <a:xfrm>
            <a:off x="8472264" y="3545632"/>
            <a:ext cx="3533137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3419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7A9C68-A301-0839-2D61-D7A5F80450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38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CE9C5E-3E79-77E7-D089-42437F68664F}"/>
              </a:ext>
            </a:extLst>
          </p:cNvPr>
          <p:cNvSpPr/>
          <p:nvPr/>
        </p:nvSpPr>
        <p:spPr bwMode="white">
          <a:xfrm>
            <a:off x="8434156" y="2006009"/>
            <a:ext cx="542720" cy="40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770C2B5-E2BA-7809-DB7F-D520D2B583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24" r="9307"/>
          <a:stretch/>
        </p:blipFill>
        <p:spPr>
          <a:xfrm>
            <a:off x="4329431" y="3518479"/>
            <a:ext cx="3533137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49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7605A0-BFFB-4E02-BC60-290B2E2EF3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8472304" cy="38994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A78C29C-F6CC-6670-DAC8-FE94022179C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4404219"/>
            <a:ext cx="5241638" cy="2381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7303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F8202B-E925-78B3-B186-CA88B68B5A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7509"/>
            <a:ext cx="8184272" cy="384315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080A287-40B9-F95E-0E8E-1F67995155A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4431603"/>
            <a:ext cx="5241638" cy="2381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1508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4BDF29-59CA-E391-008A-DB562D0477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2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2906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DDCEE4-D6D7-350F-932B-8CD337F989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41" y="908720"/>
            <a:ext cx="11340000" cy="3978459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E4263B5-39FA-CCBE-062E-D0A2F0B51667}"/>
              </a:ext>
            </a:extLst>
          </p:cNvPr>
          <p:cNvSpPr/>
          <p:nvPr/>
        </p:nvSpPr>
        <p:spPr bwMode="white">
          <a:xfrm>
            <a:off x="321912" y="2348880"/>
            <a:ext cx="9662520" cy="106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01DBE010-784A-8B33-9426-049736E380B2}"/>
              </a:ext>
            </a:extLst>
          </p:cNvPr>
          <p:cNvSpPr/>
          <p:nvPr/>
        </p:nvSpPr>
        <p:spPr bwMode="white">
          <a:xfrm>
            <a:off x="321912" y="3561846"/>
            <a:ext cx="5846095" cy="443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98AB6BC8-A12D-8744-F3C0-7CCA40413E06}"/>
              </a:ext>
            </a:extLst>
          </p:cNvPr>
          <p:cNvSpPr/>
          <p:nvPr/>
        </p:nvSpPr>
        <p:spPr bwMode="white">
          <a:xfrm>
            <a:off x="321912" y="4157715"/>
            <a:ext cx="7502280" cy="69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D581421-AA44-F9FA-1DA8-73E36411659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624"/>
          <a:stretch/>
        </p:blipFill>
        <p:spPr>
          <a:xfrm>
            <a:off x="8616280" y="3645024"/>
            <a:ext cx="2920868" cy="2743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073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41" grpId="0" animBg="1"/>
      <p:bldP spid="4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07373D-E0EB-08FF-FA5D-4B1CC72490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5907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8AECA21-479D-D5FC-1EC1-D2D3AF64807F}"/>
              </a:ext>
            </a:extLst>
          </p:cNvPr>
          <p:cNvSpPr/>
          <p:nvPr/>
        </p:nvSpPr>
        <p:spPr bwMode="white">
          <a:xfrm>
            <a:off x="321914" y="1643567"/>
            <a:ext cx="5342038" cy="4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ABEE22E-E95A-00CE-30FD-25F3C43F4E61}"/>
              </a:ext>
            </a:extLst>
          </p:cNvPr>
          <p:cNvSpPr/>
          <p:nvPr/>
        </p:nvSpPr>
        <p:spPr bwMode="white">
          <a:xfrm>
            <a:off x="321914" y="2349003"/>
            <a:ext cx="7502278" cy="371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0616765-F03B-6783-DE6C-38E3C70F25D6}"/>
              </a:ext>
            </a:extLst>
          </p:cNvPr>
          <p:cNvSpPr/>
          <p:nvPr/>
        </p:nvSpPr>
        <p:spPr bwMode="white">
          <a:xfrm>
            <a:off x="321912" y="2888389"/>
            <a:ext cx="3541840" cy="101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679578A-A520-FA06-88E8-999D9218267F}"/>
              </a:ext>
            </a:extLst>
          </p:cNvPr>
          <p:cNvSpPr/>
          <p:nvPr/>
        </p:nvSpPr>
        <p:spPr bwMode="white">
          <a:xfrm>
            <a:off x="321912" y="4131659"/>
            <a:ext cx="9086456" cy="48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FFD8B42-6F6A-61C6-D3CF-7EF43437FD2A}"/>
              </a:ext>
            </a:extLst>
          </p:cNvPr>
          <p:cNvSpPr/>
          <p:nvPr/>
        </p:nvSpPr>
        <p:spPr bwMode="white">
          <a:xfrm>
            <a:off x="321914" y="4789434"/>
            <a:ext cx="10064130" cy="48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9264665A-7FC8-C032-A665-760CAD40FF6F}"/>
              </a:ext>
            </a:extLst>
          </p:cNvPr>
          <p:cNvSpPr/>
          <p:nvPr/>
        </p:nvSpPr>
        <p:spPr bwMode="white">
          <a:xfrm>
            <a:off x="321912" y="5421801"/>
            <a:ext cx="9662519" cy="63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4303066-E413-40ED-6768-64C44A11F9D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624"/>
          <a:stretch/>
        </p:blipFill>
        <p:spPr>
          <a:xfrm>
            <a:off x="9552384" y="2824667"/>
            <a:ext cx="2337033" cy="21951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FEFE55-996E-DDBB-FD26-B2641449F624}"/>
              </a:ext>
            </a:extLst>
          </p:cNvPr>
          <p:cNvSpPr/>
          <p:nvPr/>
        </p:nvSpPr>
        <p:spPr bwMode="white">
          <a:xfrm>
            <a:off x="5663952" y="1643567"/>
            <a:ext cx="4968552" cy="4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BFB482-AC53-4819-13C4-0D79208E802F}"/>
              </a:ext>
            </a:extLst>
          </p:cNvPr>
          <p:cNvSpPr/>
          <p:nvPr/>
        </p:nvSpPr>
        <p:spPr bwMode="white">
          <a:xfrm>
            <a:off x="3863752" y="2888389"/>
            <a:ext cx="3960440" cy="101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F7C435-28CB-CD15-6757-577A3A7BCE4F}"/>
              </a:ext>
            </a:extLst>
          </p:cNvPr>
          <p:cNvSpPr/>
          <p:nvPr/>
        </p:nvSpPr>
        <p:spPr bwMode="white">
          <a:xfrm>
            <a:off x="7862278" y="2349003"/>
            <a:ext cx="2523766" cy="371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86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19" grpId="0" animBg="1"/>
      <p:bldP spid="27" grpId="0" animBg="1"/>
      <p:bldP spid="31" grpId="0" animBg="1"/>
      <p:bldP spid="3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C98059-A805-8192-153A-FD4D337D18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53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DB0EAC-ACAD-2904-F288-5625908BB3B6}"/>
              </a:ext>
            </a:extLst>
          </p:cNvPr>
          <p:cNvSpPr/>
          <p:nvPr/>
        </p:nvSpPr>
        <p:spPr bwMode="white">
          <a:xfrm>
            <a:off x="10433652" y="4129459"/>
            <a:ext cx="428463" cy="39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87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3B29A1-DA30-877D-309F-27B3D5C54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80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13727C-E45C-EF5E-9E9E-4BF4714427D4}"/>
              </a:ext>
            </a:extLst>
          </p:cNvPr>
          <p:cNvSpPr/>
          <p:nvPr/>
        </p:nvSpPr>
        <p:spPr bwMode="white">
          <a:xfrm>
            <a:off x="1487489" y="1844824"/>
            <a:ext cx="2952328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60AFDD-4BA1-4423-B9C0-57E8A879E4FE}"/>
              </a:ext>
            </a:extLst>
          </p:cNvPr>
          <p:cNvSpPr/>
          <p:nvPr/>
        </p:nvSpPr>
        <p:spPr bwMode="white">
          <a:xfrm>
            <a:off x="7536160" y="5157192"/>
            <a:ext cx="1612101" cy="681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63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F8F725-D63F-1820-177C-07379245F7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84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3AB148-E837-3118-977C-F16F7C1B66C1}"/>
              </a:ext>
            </a:extLst>
          </p:cNvPr>
          <p:cNvSpPr/>
          <p:nvPr/>
        </p:nvSpPr>
        <p:spPr bwMode="white">
          <a:xfrm>
            <a:off x="9100654" y="2454126"/>
            <a:ext cx="952141" cy="40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A9A045-DDB9-3166-9609-2038618B733E}"/>
              </a:ext>
            </a:extLst>
          </p:cNvPr>
          <p:cNvSpPr/>
          <p:nvPr/>
        </p:nvSpPr>
        <p:spPr bwMode="white">
          <a:xfrm>
            <a:off x="9062569" y="3808028"/>
            <a:ext cx="971183" cy="42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6F4A78-3BDA-942F-3726-462002ECB399}"/>
              </a:ext>
            </a:extLst>
          </p:cNvPr>
          <p:cNvSpPr/>
          <p:nvPr/>
        </p:nvSpPr>
        <p:spPr bwMode="white">
          <a:xfrm>
            <a:off x="9091133" y="5209603"/>
            <a:ext cx="942619" cy="40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1617580-7D36-D3C4-9214-7A413E50B0C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3808028"/>
            <a:ext cx="514971" cy="285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1F0223-A354-5A65-7DAF-0C3757D177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6524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0827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EA97B4-F44E-0AED-A881-B1239ABF5E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78389" cy="586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6550B35-AD8B-9ADD-8C35-DBA391239A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6962" y="2060848"/>
            <a:ext cx="2427523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4302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3E81C2-8226-72D7-131F-A81A10F90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900000"/>
            <a:ext cx="9480416" cy="495015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F3B8C2B-EC7D-E936-815E-4D2E8A073B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2182" y="1772816"/>
            <a:ext cx="2629817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0444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F2A72E-F31A-4D41-841B-E09E4ABB7E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71252" cy="5868000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B5A5CBB-2BE0-F83F-E5EA-5FDA1657CC59}"/>
              </a:ext>
            </a:extLst>
          </p:cNvPr>
          <p:cNvSpPr/>
          <p:nvPr/>
        </p:nvSpPr>
        <p:spPr bwMode="white">
          <a:xfrm>
            <a:off x="323823" y="2949793"/>
            <a:ext cx="6636273" cy="46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D5105B8-76AE-51C4-F3F5-BA55B1A2D80F}"/>
              </a:ext>
            </a:extLst>
          </p:cNvPr>
          <p:cNvSpPr/>
          <p:nvPr/>
        </p:nvSpPr>
        <p:spPr bwMode="white">
          <a:xfrm>
            <a:off x="323822" y="3501009"/>
            <a:ext cx="663627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7C47EE1-6F19-6D9B-9094-0B6D30010EA4}"/>
              </a:ext>
            </a:extLst>
          </p:cNvPr>
          <p:cNvSpPr/>
          <p:nvPr/>
        </p:nvSpPr>
        <p:spPr bwMode="white">
          <a:xfrm>
            <a:off x="323823" y="4005065"/>
            <a:ext cx="3323905" cy="58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9B4E2DC-22F3-9A83-133F-82C19C4C77C4}"/>
              </a:ext>
            </a:extLst>
          </p:cNvPr>
          <p:cNvSpPr/>
          <p:nvPr/>
        </p:nvSpPr>
        <p:spPr bwMode="white">
          <a:xfrm>
            <a:off x="323823" y="4725144"/>
            <a:ext cx="4260009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841777B9-B3FE-DB9F-ADF8-EDF9D049F094}"/>
              </a:ext>
            </a:extLst>
          </p:cNvPr>
          <p:cNvSpPr/>
          <p:nvPr/>
        </p:nvSpPr>
        <p:spPr bwMode="white">
          <a:xfrm>
            <a:off x="323824" y="5792202"/>
            <a:ext cx="7716392" cy="97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D4AD6AC-068D-D21A-14AA-910525454D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5" y="1010588"/>
            <a:ext cx="3168352" cy="40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225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25" grpId="0" animBg="1"/>
      <p:bldP spid="30" grpId="0" animBg="1"/>
      <p:bldP spid="3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9B95AB-3004-0A04-FEBF-886472A061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0718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ACEE773-774E-4397-5DA8-C731B9FEBD52}"/>
              </a:ext>
            </a:extLst>
          </p:cNvPr>
          <p:cNvSpPr/>
          <p:nvPr/>
        </p:nvSpPr>
        <p:spPr bwMode="white">
          <a:xfrm>
            <a:off x="321913" y="1547089"/>
            <a:ext cx="4405935" cy="1081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9E6F22E-7C42-AB76-7F03-297BA0040803}"/>
              </a:ext>
            </a:extLst>
          </p:cNvPr>
          <p:cNvSpPr/>
          <p:nvPr/>
        </p:nvSpPr>
        <p:spPr bwMode="white">
          <a:xfrm>
            <a:off x="321913" y="2762149"/>
            <a:ext cx="7574288" cy="102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199F4F59-6242-C00A-495A-E614FF0A5AA3}"/>
              </a:ext>
            </a:extLst>
          </p:cNvPr>
          <p:cNvSpPr/>
          <p:nvPr/>
        </p:nvSpPr>
        <p:spPr bwMode="white">
          <a:xfrm>
            <a:off x="321913" y="3922419"/>
            <a:ext cx="5342040" cy="56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B4DB1AB-0DDA-68F0-597D-7E946F25ED2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272" y="1869718"/>
            <a:ext cx="2982990" cy="3856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883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DD65B3-8F53-2A74-DFA2-95A4158A4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96144"/>
            <a:ext cx="11340000" cy="3727913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779BFAB-88BC-5991-0ED9-9BF61F8D0B24}"/>
              </a:ext>
            </a:extLst>
          </p:cNvPr>
          <p:cNvSpPr/>
          <p:nvPr/>
        </p:nvSpPr>
        <p:spPr bwMode="white">
          <a:xfrm>
            <a:off x="321914" y="2780928"/>
            <a:ext cx="2893766" cy="116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E69210E-E197-86EE-2063-3CDEAF1DF092}"/>
              </a:ext>
            </a:extLst>
          </p:cNvPr>
          <p:cNvSpPr/>
          <p:nvPr/>
        </p:nvSpPr>
        <p:spPr bwMode="white">
          <a:xfrm>
            <a:off x="321914" y="3907311"/>
            <a:ext cx="6494166" cy="66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A39870E-E1FF-D529-ACD3-B302C9DF15A4}"/>
              </a:ext>
            </a:extLst>
          </p:cNvPr>
          <p:cNvSpPr/>
          <p:nvPr/>
        </p:nvSpPr>
        <p:spPr bwMode="white">
          <a:xfrm>
            <a:off x="321912" y="4588204"/>
            <a:ext cx="9590511" cy="56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67AB9BE-C275-2E48-80F2-00E8576D1AE8}"/>
              </a:ext>
            </a:extLst>
          </p:cNvPr>
          <p:cNvSpPr/>
          <p:nvPr/>
        </p:nvSpPr>
        <p:spPr bwMode="white">
          <a:xfrm>
            <a:off x="321914" y="5140525"/>
            <a:ext cx="9374486" cy="64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F6E7221-613B-7970-B3B3-64C97B04DE7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312" y="980728"/>
            <a:ext cx="2622950" cy="33906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28E3DB-B0F5-937E-127A-AA3701499FC8}"/>
              </a:ext>
            </a:extLst>
          </p:cNvPr>
          <p:cNvSpPr/>
          <p:nvPr/>
        </p:nvSpPr>
        <p:spPr bwMode="white">
          <a:xfrm>
            <a:off x="3287688" y="2780928"/>
            <a:ext cx="3672407" cy="116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26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 animBg="1"/>
      <p:bldP spid="22" grpId="0" animBg="1"/>
      <p:bldP spid="26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094348-AF9C-A489-23C2-33B77B23EA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19108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35D514-1D26-34F9-C912-1F4ABE606BF8}"/>
              </a:ext>
            </a:extLst>
          </p:cNvPr>
          <p:cNvSpPr/>
          <p:nvPr/>
        </p:nvSpPr>
        <p:spPr bwMode="white">
          <a:xfrm>
            <a:off x="5580011" y="1264600"/>
            <a:ext cx="443981" cy="652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D5F17E-3EA9-64F6-C015-5B0A0DA13973}"/>
              </a:ext>
            </a:extLst>
          </p:cNvPr>
          <p:cNvSpPr/>
          <p:nvPr/>
        </p:nvSpPr>
        <p:spPr bwMode="white">
          <a:xfrm>
            <a:off x="7505707" y="1264600"/>
            <a:ext cx="443981" cy="652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CAD15E-5EA4-ACC8-0A2F-1201E195FECB}"/>
              </a:ext>
            </a:extLst>
          </p:cNvPr>
          <p:cNvSpPr/>
          <p:nvPr/>
        </p:nvSpPr>
        <p:spPr bwMode="white">
          <a:xfrm>
            <a:off x="3647437" y="1264600"/>
            <a:ext cx="330119" cy="652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34EFD7D-44CE-60E9-A2A4-5485CAB52628}"/>
              </a:ext>
            </a:extLst>
          </p:cNvPr>
          <p:cNvSpPr/>
          <p:nvPr/>
        </p:nvSpPr>
        <p:spPr bwMode="white">
          <a:xfrm>
            <a:off x="3585540" y="2233092"/>
            <a:ext cx="392016" cy="652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12BEF34-182D-7613-FAA4-CB389FBEA09E}"/>
              </a:ext>
            </a:extLst>
          </p:cNvPr>
          <p:cNvSpPr/>
          <p:nvPr/>
        </p:nvSpPr>
        <p:spPr bwMode="white">
          <a:xfrm>
            <a:off x="5580011" y="2132856"/>
            <a:ext cx="443981" cy="73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5D27D24-3D88-D913-1D5D-D7961E5276DE}"/>
              </a:ext>
            </a:extLst>
          </p:cNvPr>
          <p:cNvSpPr/>
          <p:nvPr/>
        </p:nvSpPr>
        <p:spPr bwMode="white">
          <a:xfrm>
            <a:off x="7608869" y="2454710"/>
            <a:ext cx="137549" cy="22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5B1B3F3-BA0D-92AB-BAFB-5F6629D744D0}"/>
              </a:ext>
            </a:extLst>
          </p:cNvPr>
          <p:cNvSpPr/>
          <p:nvPr/>
        </p:nvSpPr>
        <p:spPr bwMode="white">
          <a:xfrm>
            <a:off x="3585540" y="3197669"/>
            <a:ext cx="477605" cy="61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A0DD4E9-E331-03C1-0819-5EA15D9F4446}"/>
              </a:ext>
            </a:extLst>
          </p:cNvPr>
          <p:cNvSpPr/>
          <p:nvPr/>
        </p:nvSpPr>
        <p:spPr bwMode="white">
          <a:xfrm>
            <a:off x="7450687" y="3390288"/>
            <a:ext cx="323241" cy="295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95342E2-D7EE-86D0-7246-DE2DA42B82A4}"/>
              </a:ext>
            </a:extLst>
          </p:cNvPr>
          <p:cNvSpPr/>
          <p:nvPr/>
        </p:nvSpPr>
        <p:spPr bwMode="white">
          <a:xfrm>
            <a:off x="5534926" y="3204757"/>
            <a:ext cx="443980" cy="61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03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3" grpId="0" animBg="1"/>
      <p:bldP spid="14" grpId="0" animBg="1"/>
      <p:bldP spid="17" grpId="0" animBg="1"/>
      <p:bldP spid="20" grpId="0" animBg="1"/>
      <p:bldP spid="24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AB96A2-E7DD-8ADB-899A-AC9898D5D2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696440" cy="364924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56428D5-92D5-4151-61C9-3625CD838C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760"/>
          <a:stretch/>
        </p:blipFill>
        <p:spPr>
          <a:xfrm>
            <a:off x="9912424" y="1988840"/>
            <a:ext cx="1728192" cy="4718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5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19E754-2202-4985-36FA-8CACC57F20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62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574EE0-855D-1F9F-EBF1-CC25E479118E}"/>
              </a:ext>
            </a:extLst>
          </p:cNvPr>
          <p:cNvSpPr/>
          <p:nvPr/>
        </p:nvSpPr>
        <p:spPr bwMode="white">
          <a:xfrm>
            <a:off x="9843324" y="1167085"/>
            <a:ext cx="437984" cy="39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9585424-8319-5D1B-EEFB-A0C3DAC790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760"/>
          <a:stretch/>
        </p:blipFill>
        <p:spPr>
          <a:xfrm>
            <a:off x="9552384" y="1988840"/>
            <a:ext cx="1728192" cy="4718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005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E77713-936E-05DC-D5AF-86DBE8D7F5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9984472" cy="291499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F51407-982D-04CC-8BCF-42A3E336E642}"/>
              </a:ext>
            </a:extLst>
          </p:cNvPr>
          <p:cNvSpPr/>
          <p:nvPr/>
        </p:nvSpPr>
        <p:spPr bwMode="white">
          <a:xfrm>
            <a:off x="8328248" y="2348880"/>
            <a:ext cx="936103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08D974A-95C3-8C37-CD9F-132C03B6E0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79" r="37136"/>
          <a:stretch/>
        </p:blipFill>
        <p:spPr>
          <a:xfrm>
            <a:off x="3899755" y="3005672"/>
            <a:ext cx="2952328" cy="3793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87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A43B38-C575-8310-CF9F-D864BD9330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60398"/>
            <a:ext cx="11340000" cy="166928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78D10E0-1E14-7446-E399-DAD3652498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541326"/>
            <a:ext cx="11340000" cy="143424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DBA6C5-CCC9-CBE8-6407-617143E472E2}"/>
              </a:ext>
            </a:extLst>
          </p:cNvPr>
          <p:cNvSpPr/>
          <p:nvPr/>
        </p:nvSpPr>
        <p:spPr bwMode="white">
          <a:xfrm>
            <a:off x="4295800" y="2541326"/>
            <a:ext cx="100811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46396DF-93F1-0AF6-833F-F86C3EBEF4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1"/>
          <a:stretch/>
        </p:blipFill>
        <p:spPr>
          <a:xfrm>
            <a:off x="2063552" y="3899164"/>
            <a:ext cx="8064896" cy="305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416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15BCCF-4B59-D3E5-E698-8FC9EC474E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14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EE895C-579B-63DF-E1A9-7446EDA95EE8}"/>
              </a:ext>
            </a:extLst>
          </p:cNvPr>
          <p:cNvSpPr/>
          <p:nvPr/>
        </p:nvSpPr>
        <p:spPr bwMode="white">
          <a:xfrm>
            <a:off x="10490780" y="2158449"/>
            <a:ext cx="371335" cy="40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88BBBF-B508-7F70-11A1-D3108BB8147E}"/>
              </a:ext>
            </a:extLst>
          </p:cNvPr>
          <p:cNvSpPr/>
          <p:nvPr/>
        </p:nvSpPr>
        <p:spPr bwMode="white">
          <a:xfrm>
            <a:off x="8081863" y="5647787"/>
            <a:ext cx="1028313" cy="43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194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785E05-CA0E-FBAB-2067-622D83C6EB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77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057736-B3C1-277E-DEAB-9ED9B4B88B98}"/>
              </a:ext>
            </a:extLst>
          </p:cNvPr>
          <p:cNvSpPr/>
          <p:nvPr/>
        </p:nvSpPr>
        <p:spPr bwMode="white">
          <a:xfrm>
            <a:off x="10490780" y="3026208"/>
            <a:ext cx="371335" cy="40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536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2024-10-01T04:47:14Z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