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14" autoAdjust="0"/>
    <p:restoredTop sz="94660"/>
  </p:normalViewPr>
  <p:slideViewPr>
    <p:cSldViewPr showGuides="1">
      <p:cViewPr>
        <p:scale>
          <a:sx n="100" d="100"/>
          <a:sy n="100" d="100"/>
        </p:scale>
        <p:origin x="48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382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56EAAE-0982-57C3-F36A-714CFA360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514" y="3035280"/>
            <a:ext cx="8210972" cy="787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BFAC25-4218-E4E4-5D2F-21B098030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35995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49116C-35B8-C54C-8898-117D74F15434}"/>
              </a:ext>
            </a:extLst>
          </p:cNvPr>
          <p:cNvSpPr/>
          <p:nvPr/>
        </p:nvSpPr>
        <p:spPr bwMode="white">
          <a:xfrm>
            <a:off x="6501309" y="3572705"/>
            <a:ext cx="1161612" cy="40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D8628DC-B08D-40BF-FDDE-1A6CC75651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17332" r="10467"/>
          <a:stretch/>
        </p:blipFill>
        <p:spPr>
          <a:xfrm>
            <a:off x="3377697" y="4122500"/>
            <a:ext cx="5436605" cy="281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66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DB2844-B04F-1944-4C36-6B7CC6B237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4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634818-1FDB-1C99-E7B5-3A1E196DF949}"/>
              </a:ext>
            </a:extLst>
          </p:cNvPr>
          <p:cNvSpPr/>
          <p:nvPr/>
        </p:nvSpPr>
        <p:spPr bwMode="white">
          <a:xfrm>
            <a:off x="8253249" y="5858750"/>
            <a:ext cx="599848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62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F49227-369C-D992-E256-BE1A4E7E4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516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D48AA1-ABF4-EB77-0048-567CFC51918C}"/>
              </a:ext>
            </a:extLst>
          </p:cNvPr>
          <p:cNvSpPr/>
          <p:nvPr/>
        </p:nvSpPr>
        <p:spPr bwMode="white">
          <a:xfrm>
            <a:off x="2135561" y="2924944"/>
            <a:ext cx="100811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4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E2F645-D354-14BC-FA1E-3EEA3F0CE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49915"/>
            <a:ext cx="11340000" cy="35221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79C507-2CB4-2A92-96A0-451647449B8B}"/>
              </a:ext>
            </a:extLst>
          </p:cNvPr>
          <p:cNvSpPr/>
          <p:nvPr/>
        </p:nvSpPr>
        <p:spPr bwMode="white">
          <a:xfrm>
            <a:off x="2835566" y="3594392"/>
            <a:ext cx="866448" cy="41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1A04A0-CB40-BE28-9821-D33C6493B9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26" r="66980"/>
          <a:stretch/>
        </p:blipFill>
        <p:spPr>
          <a:xfrm>
            <a:off x="6617780" y="3206907"/>
            <a:ext cx="3744416" cy="389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15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D3742-A1F2-7D80-58C8-739EBDD624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10488528" cy="338638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EC64A62-24B2-CD62-4D94-D9606CCEAC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9" t="11352" r="26976"/>
          <a:stretch/>
        </p:blipFill>
        <p:spPr>
          <a:xfrm>
            <a:off x="8256240" y="3737415"/>
            <a:ext cx="3130258" cy="312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5640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41333A-7658-D594-15D9-92868A6F1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06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C5952B-D829-991E-DD81-0C01F4B7CDCB}"/>
              </a:ext>
            </a:extLst>
          </p:cNvPr>
          <p:cNvSpPr/>
          <p:nvPr/>
        </p:nvSpPr>
        <p:spPr bwMode="white">
          <a:xfrm>
            <a:off x="7608168" y="1052736"/>
            <a:ext cx="144016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129C71-90E9-A7EE-1089-919B812F0B7F}"/>
              </a:ext>
            </a:extLst>
          </p:cNvPr>
          <p:cNvSpPr/>
          <p:nvPr/>
        </p:nvSpPr>
        <p:spPr bwMode="white">
          <a:xfrm>
            <a:off x="6096000" y="3212976"/>
            <a:ext cx="115212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794B626-7D5B-E826-1C09-A9410435B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9" t="11352" r="26976"/>
          <a:stretch/>
        </p:blipFill>
        <p:spPr>
          <a:xfrm>
            <a:off x="8256240" y="3020835"/>
            <a:ext cx="3130258" cy="312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95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C12C14-FC1C-78C5-1874-2783074F0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544312" cy="402479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8EB0C39-35F9-A92B-9789-04799F7F676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128" y="4005065"/>
            <a:ext cx="4752528" cy="264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915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A1DC07-AC83-2FD8-D7B4-99705842B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91969" cy="586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3F6C7EC-7AF3-19C5-72FC-55DF995DE9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492896"/>
            <a:ext cx="7560840" cy="421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084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9BE1C-4379-E2C3-3487-3A17653DC7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046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008C3D-0B7C-7BB7-00D3-4C95C39ACB8B}"/>
              </a:ext>
            </a:extLst>
          </p:cNvPr>
          <p:cNvSpPr/>
          <p:nvPr/>
        </p:nvSpPr>
        <p:spPr bwMode="white">
          <a:xfrm>
            <a:off x="321912" y="1734130"/>
            <a:ext cx="5918104" cy="58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51BE06-2423-E836-7111-E418C508A195}"/>
              </a:ext>
            </a:extLst>
          </p:cNvPr>
          <p:cNvSpPr/>
          <p:nvPr/>
        </p:nvSpPr>
        <p:spPr bwMode="white">
          <a:xfrm>
            <a:off x="321912" y="2564905"/>
            <a:ext cx="5918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EB509A7-DC00-2CEF-2C80-9E6B21CE63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305795"/>
            <a:ext cx="6145871" cy="342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28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222F84-D343-0342-D3D4-5641A0704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36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352FF29-21E3-70F1-5545-172B8E796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509120"/>
            <a:ext cx="4098448" cy="2217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444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82DF7E-169C-2E2E-5142-20AA8D1FC0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92384" cy="44202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E244F5-6210-E0E0-8AD2-2AE0098DCF53}"/>
              </a:ext>
            </a:extLst>
          </p:cNvPr>
          <p:cNvSpPr/>
          <p:nvPr/>
        </p:nvSpPr>
        <p:spPr bwMode="white">
          <a:xfrm>
            <a:off x="8400256" y="3933056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087F3C4-8ED4-0653-7A2E-99D33175D3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88"/>
          <a:stretch/>
        </p:blipFill>
        <p:spPr>
          <a:xfrm>
            <a:off x="9768408" y="1196752"/>
            <a:ext cx="2198117" cy="401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19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F9B622-185A-C032-EFE9-7647CB1926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19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34E0A3-DB3A-B496-41AC-909F5E6DC880}"/>
              </a:ext>
            </a:extLst>
          </p:cNvPr>
          <p:cNvSpPr/>
          <p:nvPr/>
        </p:nvSpPr>
        <p:spPr bwMode="white">
          <a:xfrm>
            <a:off x="321913" y="4036814"/>
            <a:ext cx="4189911" cy="55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F0B353-C339-F0DB-5E0F-1731457E3D74}"/>
              </a:ext>
            </a:extLst>
          </p:cNvPr>
          <p:cNvSpPr/>
          <p:nvPr/>
        </p:nvSpPr>
        <p:spPr bwMode="white">
          <a:xfrm>
            <a:off x="321914" y="4687119"/>
            <a:ext cx="4189911" cy="60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B0776D6-D2E7-2F65-CB99-722B82E959C3}"/>
              </a:ext>
            </a:extLst>
          </p:cNvPr>
          <p:cNvSpPr/>
          <p:nvPr/>
        </p:nvSpPr>
        <p:spPr bwMode="white">
          <a:xfrm>
            <a:off x="321914" y="5291852"/>
            <a:ext cx="4621958" cy="57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ABAAB2C-7B0E-668B-4D07-AF598A95AE0E}"/>
              </a:ext>
            </a:extLst>
          </p:cNvPr>
          <p:cNvSpPr/>
          <p:nvPr/>
        </p:nvSpPr>
        <p:spPr bwMode="white">
          <a:xfrm>
            <a:off x="321913" y="5958000"/>
            <a:ext cx="4189911" cy="50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FE1D278-A4F4-1C92-3428-33039789CF7B}"/>
              </a:ext>
            </a:extLst>
          </p:cNvPr>
          <p:cNvSpPr/>
          <p:nvPr/>
        </p:nvSpPr>
        <p:spPr bwMode="white">
          <a:xfrm>
            <a:off x="299887" y="2821186"/>
            <a:ext cx="5868121" cy="117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91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8" grpId="0" animBg="1"/>
      <p:bldP spid="22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433D74-1500-B317-E936-035E3278F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41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15397B-244B-BB49-FB98-B72C7A1F041E}"/>
              </a:ext>
            </a:extLst>
          </p:cNvPr>
          <p:cNvSpPr/>
          <p:nvPr/>
        </p:nvSpPr>
        <p:spPr bwMode="white">
          <a:xfrm>
            <a:off x="321913" y="1681347"/>
            <a:ext cx="5918103" cy="3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2FFE61-8224-784A-8231-E7448B153B88}"/>
              </a:ext>
            </a:extLst>
          </p:cNvPr>
          <p:cNvSpPr/>
          <p:nvPr/>
        </p:nvSpPr>
        <p:spPr bwMode="white">
          <a:xfrm>
            <a:off x="321912" y="2319766"/>
            <a:ext cx="5918103" cy="8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F7BB270-1BE5-3660-4EAF-DAC69190F5E2}"/>
              </a:ext>
            </a:extLst>
          </p:cNvPr>
          <p:cNvSpPr/>
          <p:nvPr/>
        </p:nvSpPr>
        <p:spPr bwMode="white">
          <a:xfrm>
            <a:off x="321913" y="3284984"/>
            <a:ext cx="3541840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29B2131-DBCE-47ED-C03C-A605BB58DC3B}"/>
              </a:ext>
            </a:extLst>
          </p:cNvPr>
          <p:cNvSpPr/>
          <p:nvPr/>
        </p:nvSpPr>
        <p:spPr bwMode="white">
          <a:xfrm>
            <a:off x="321912" y="4587581"/>
            <a:ext cx="5918103" cy="43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6A60133-E9F2-0FAA-A49B-0FF1B2A9B1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3552" y="1867155"/>
            <a:ext cx="4098448" cy="221765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E52630-2DDE-FBCB-43D4-DFDB4BEAC0AF}"/>
              </a:ext>
            </a:extLst>
          </p:cNvPr>
          <p:cNvSpPr/>
          <p:nvPr/>
        </p:nvSpPr>
        <p:spPr bwMode="white">
          <a:xfrm>
            <a:off x="3901840" y="3284984"/>
            <a:ext cx="2410183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2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1" grpId="0" animBg="1"/>
      <p:bldP spid="23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C907C-4FCC-AEC7-2B81-7C37E02533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900000"/>
            <a:ext cx="8976360" cy="483716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7D3ABBB-161C-1CE2-D444-EF02C87BD1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2663" y="4005064"/>
            <a:ext cx="3190471" cy="275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668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02DC3-DB9B-F6A4-0A11-2C3C16349A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874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2AE2A57-A77E-BB15-A1F3-F3AC8688E71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144" y="2924944"/>
            <a:ext cx="4052918" cy="3497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2555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C6C65-E951-6BB9-AE3B-8CB3CBEA84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13807" cy="5868000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9AB5358-7FEE-A4DD-DACA-E85182FE700A}"/>
              </a:ext>
            </a:extLst>
          </p:cNvPr>
          <p:cNvSpPr/>
          <p:nvPr/>
        </p:nvSpPr>
        <p:spPr bwMode="white">
          <a:xfrm>
            <a:off x="327039" y="2060848"/>
            <a:ext cx="2744625" cy="97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B9CA156-5363-E0A9-8DE1-13840EB39DC5}"/>
              </a:ext>
            </a:extLst>
          </p:cNvPr>
          <p:cNvSpPr/>
          <p:nvPr/>
        </p:nvSpPr>
        <p:spPr bwMode="white">
          <a:xfrm>
            <a:off x="327038" y="3034249"/>
            <a:ext cx="4976874" cy="116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1DC0EF6-B062-BB39-A58E-AC8500C72C7D}"/>
              </a:ext>
            </a:extLst>
          </p:cNvPr>
          <p:cNvSpPr/>
          <p:nvPr/>
        </p:nvSpPr>
        <p:spPr bwMode="white">
          <a:xfrm>
            <a:off x="327038" y="4364295"/>
            <a:ext cx="6056994" cy="86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2A55CDD4-20C3-5E12-AECB-9A5A17159253}"/>
              </a:ext>
            </a:extLst>
          </p:cNvPr>
          <p:cNvSpPr/>
          <p:nvPr/>
        </p:nvSpPr>
        <p:spPr bwMode="white">
          <a:xfrm>
            <a:off x="327038" y="5306545"/>
            <a:ext cx="3968762" cy="86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DF027354-508D-927B-E7D1-4630E35498E5}"/>
              </a:ext>
            </a:extLst>
          </p:cNvPr>
          <p:cNvSpPr/>
          <p:nvPr/>
        </p:nvSpPr>
        <p:spPr bwMode="white">
          <a:xfrm>
            <a:off x="327039" y="6213784"/>
            <a:ext cx="8980446" cy="60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BC33F08-7E63-CD90-16A2-1A4A99A68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5077" y="940818"/>
            <a:ext cx="3672408" cy="316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00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4" grpId="0" animBg="1"/>
      <p:bldP spid="32" grpId="0" animBg="1"/>
      <p:bldP spid="39" grpId="0" animBg="1"/>
      <p:bldP spid="4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9810F-FB8B-B149-1821-87368EE4B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572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FF7F89-CBFB-891E-A662-73A201DDED5C}"/>
              </a:ext>
            </a:extLst>
          </p:cNvPr>
          <p:cNvSpPr/>
          <p:nvPr/>
        </p:nvSpPr>
        <p:spPr bwMode="white">
          <a:xfrm>
            <a:off x="321914" y="1623734"/>
            <a:ext cx="8078342" cy="45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C7E28E-D109-138D-D36C-F9E6AA43ECB0}"/>
              </a:ext>
            </a:extLst>
          </p:cNvPr>
          <p:cNvSpPr/>
          <p:nvPr/>
        </p:nvSpPr>
        <p:spPr bwMode="white">
          <a:xfrm>
            <a:off x="321914" y="2271286"/>
            <a:ext cx="4798790" cy="41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BFBA4F5-AC1B-07BB-0B59-3738EA229AB5}"/>
              </a:ext>
            </a:extLst>
          </p:cNvPr>
          <p:cNvSpPr/>
          <p:nvPr/>
        </p:nvSpPr>
        <p:spPr bwMode="white">
          <a:xfrm>
            <a:off x="321913" y="2890270"/>
            <a:ext cx="5400000" cy="41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B240E86-45AC-DBE9-E1C6-EBE0FDE1A502}"/>
              </a:ext>
            </a:extLst>
          </p:cNvPr>
          <p:cNvSpPr/>
          <p:nvPr/>
        </p:nvSpPr>
        <p:spPr bwMode="white">
          <a:xfrm>
            <a:off x="321914" y="3480685"/>
            <a:ext cx="5400000" cy="45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5555199-8A7D-9109-5B52-060E320C6FCA}"/>
              </a:ext>
            </a:extLst>
          </p:cNvPr>
          <p:cNvSpPr/>
          <p:nvPr/>
        </p:nvSpPr>
        <p:spPr bwMode="white">
          <a:xfrm>
            <a:off x="321912" y="4118715"/>
            <a:ext cx="9230472" cy="6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B19E501-1807-61BD-C2A5-6FC1B756CC37}"/>
              </a:ext>
            </a:extLst>
          </p:cNvPr>
          <p:cNvSpPr/>
          <p:nvPr/>
        </p:nvSpPr>
        <p:spPr bwMode="white">
          <a:xfrm>
            <a:off x="321914" y="4777172"/>
            <a:ext cx="4189910" cy="66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BF64650-5449-96B8-2052-587F05A44C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0931" y="1589702"/>
            <a:ext cx="2831812" cy="24437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5CFD8D-DE04-0CA8-E179-B27C21EED3E9}"/>
              </a:ext>
            </a:extLst>
          </p:cNvPr>
          <p:cNvSpPr/>
          <p:nvPr/>
        </p:nvSpPr>
        <p:spPr bwMode="white">
          <a:xfrm>
            <a:off x="4511824" y="4777172"/>
            <a:ext cx="2952328" cy="66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14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  <p:bldP spid="18" grpId="0" animBg="1"/>
      <p:bldP spid="20" grpId="0" animBg="1"/>
      <p:bldP spid="28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A0913C-2AE2-63DA-682D-3DCDC942E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6751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E3CD8A6-E0BB-9B6C-DB02-526F4637DBFE}"/>
              </a:ext>
            </a:extLst>
          </p:cNvPr>
          <p:cNvSpPr/>
          <p:nvPr/>
        </p:nvSpPr>
        <p:spPr bwMode="white">
          <a:xfrm>
            <a:off x="321914" y="1556792"/>
            <a:ext cx="411790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D24D44F-E6AB-0C76-43C6-8F68BED1C9B7}"/>
              </a:ext>
            </a:extLst>
          </p:cNvPr>
          <p:cNvSpPr/>
          <p:nvPr/>
        </p:nvSpPr>
        <p:spPr bwMode="white">
          <a:xfrm>
            <a:off x="321912" y="2132856"/>
            <a:ext cx="8798424" cy="103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76D52A4-E39E-815A-5D56-82C8AB5C48DA}"/>
              </a:ext>
            </a:extLst>
          </p:cNvPr>
          <p:cNvSpPr/>
          <p:nvPr/>
        </p:nvSpPr>
        <p:spPr bwMode="white">
          <a:xfrm>
            <a:off x="321914" y="3284984"/>
            <a:ext cx="7502278" cy="581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00709D4-C412-24EF-E15D-B3D5B3F72523}"/>
              </a:ext>
            </a:extLst>
          </p:cNvPr>
          <p:cNvSpPr/>
          <p:nvPr/>
        </p:nvSpPr>
        <p:spPr bwMode="white">
          <a:xfrm>
            <a:off x="321913" y="4006823"/>
            <a:ext cx="5400000" cy="45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520E240-C8DE-9569-E72F-DAFE2A469F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0945" y="3645024"/>
            <a:ext cx="3072037" cy="26510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0106B9-3404-DF2F-B29B-AD0F4B58267D}"/>
              </a:ext>
            </a:extLst>
          </p:cNvPr>
          <p:cNvSpPr/>
          <p:nvPr/>
        </p:nvSpPr>
        <p:spPr bwMode="white">
          <a:xfrm>
            <a:off x="4477902" y="1556792"/>
            <a:ext cx="449841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76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 animBg="1"/>
      <p:bldP spid="33" grpId="0" animBg="1"/>
      <p:bldP spid="34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1FFE4-F9AF-830B-C175-78BC012EB7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9480416" cy="45587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8CED5C-8D08-F2C4-8DA0-34C4C4DEF992}"/>
              </a:ext>
            </a:extLst>
          </p:cNvPr>
          <p:cNvSpPr/>
          <p:nvPr/>
        </p:nvSpPr>
        <p:spPr bwMode="white">
          <a:xfrm>
            <a:off x="8688288" y="3256456"/>
            <a:ext cx="504056" cy="61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697052B-B65C-1409-79DA-B78F9B3B5D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2" t="19079" r="38623"/>
          <a:stretch/>
        </p:blipFill>
        <p:spPr>
          <a:xfrm>
            <a:off x="8940316" y="3584406"/>
            <a:ext cx="3070190" cy="335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49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23DC37-AEDF-63DA-5DBA-C067EA31E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45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03C3EF-9EC2-1671-CAF3-50F39B8CD361}"/>
              </a:ext>
            </a:extLst>
          </p:cNvPr>
          <p:cNvSpPr/>
          <p:nvPr/>
        </p:nvSpPr>
        <p:spPr bwMode="white">
          <a:xfrm>
            <a:off x="10395566" y="2968996"/>
            <a:ext cx="437984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29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C2DA85-3FD4-7865-29EF-2DF1F2FDB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24432" cy="333879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C417ADA-DE31-4186-DEB8-CA5FF97A8A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4" t="7270" r="7926"/>
          <a:stretch/>
        </p:blipFill>
        <p:spPr>
          <a:xfrm>
            <a:off x="9263702" y="2852936"/>
            <a:ext cx="2739795" cy="41601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936B53-05E9-E843-F822-99F66398CE1F}"/>
              </a:ext>
            </a:extLst>
          </p:cNvPr>
          <p:cNvSpPr/>
          <p:nvPr/>
        </p:nvSpPr>
        <p:spPr bwMode="white">
          <a:xfrm>
            <a:off x="8832304" y="2708920"/>
            <a:ext cx="604529" cy="48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30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C9C22-4354-1C21-C104-42BFF3CB16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86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6EED45-2742-EB86-4C9F-6162AE5A0374}"/>
              </a:ext>
            </a:extLst>
          </p:cNvPr>
          <p:cNvSpPr/>
          <p:nvPr/>
        </p:nvSpPr>
        <p:spPr bwMode="white">
          <a:xfrm>
            <a:off x="10452695" y="4931406"/>
            <a:ext cx="342770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6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A5AD1B-74D0-58F7-B60F-0B1D1EFC7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3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092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770C6-56CC-A9C9-6E1D-62146CB64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544312" cy="47515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0E5C22-2C07-38EE-C7C3-1DE7A790E943}"/>
              </a:ext>
            </a:extLst>
          </p:cNvPr>
          <p:cNvSpPr/>
          <p:nvPr/>
        </p:nvSpPr>
        <p:spPr bwMode="white">
          <a:xfrm>
            <a:off x="7464152" y="3717032"/>
            <a:ext cx="596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2A47EF9-C6E4-0AF6-D5F6-3547C58407F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272" y="900001"/>
            <a:ext cx="3458889" cy="346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00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7B3C8-DFB8-0C6E-EF6E-EF78B0C25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66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3EA0F2-AB51-9B7B-7C44-A72C0F271774}"/>
              </a:ext>
            </a:extLst>
          </p:cNvPr>
          <p:cNvSpPr/>
          <p:nvPr/>
        </p:nvSpPr>
        <p:spPr bwMode="white">
          <a:xfrm>
            <a:off x="3844836" y="2891861"/>
            <a:ext cx="1723375" cy="4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0DD5A9D-7BB1-1A0D-A7B8-F6CD0D9A76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55"/>
          <a:stretch/>
        </p:blipFill>
        <p:spPr>
          <a:xfrm>
            <a:off x="7464152" y="2852936"/>
            <a:ext cx="3293736" cy="373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03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2024-10-01T05:30:27Z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