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5" r:id="rId4"/>
    <p:sldId id="363" r:id="rId5"/>
    <p:sldId id="361" r:id="rId6"/>
    <p:sldId id="360" r:id="rId7"/>
    <p:sldId id="359" r:id="rId8"/>
    <p:sldId id="358" r:id="rId9"/>
    <p:sldId id="356" r:id="rId10"/>
    <p:sldId id="355" r:id="rId11"/>
    <p:sldId id="354" r:id="rId12"/>
    <p:sldId id="353" r:id="rId13"/>
    <p:sldId id="352" r:id="rId14"/>
    <p:sldId id="350" r:id="rId15"/>
    <p:sldId id="349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8" r:id="rId25"/>
    <p:sldId id="337" r:id="rId26"/>
    <p:sldId id="336" r:id="rId27"/>
    <p:sldId id="334" r:id="rId28"/>
    <p:sldId id="332" r:id="rId29"/>
    <p:sldId id="331" r:id="rId30"/>
    <p:sldId id="330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22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22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 b="1201"/>
          <a:stretch>
            <a:fillRect/>
          </a:stretch>
        </p:blipFill>
        <p:spPr>
          <a:xfrm>
            <a:off x="2903833" y="3028735"/>
            <a:ext cx="6384335" cy="800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7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389174"/>
            <a:ext cx="285642" cy="31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4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902272"/>
            <a:ext cx="352292" cy="3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8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2223839"/>
            <a:ext cx="609370" cy="3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" r="79264"/>
          <a:stretch>
            <a:fillRect/>
          </a:stretch>
        </p:blipFill>
        <p:spPr>
          <a:xfrm>
            <a:off x="4920275" y="2852850"/>
            <a:ext cx="2351450" cy="325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56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1619169"/>
            <a:ext cx="628413" cy="34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t="13536" r="41164" b="286"/>
          <a:stretch>
            <a:fillRect/>
          </a:stretch>
        </p:blipFill>
        <p:spPr>
          <a:xfrm>
            <a:off x="4944133" y="2204720"/>
            <a:ext cx="2303735" cy="280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6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2244147"/>
            <a:ext cx="257078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2415740"/>
            <a:ext cx="523677" cy="4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440" y="2577801"/>
            <a:ext cx="971183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 b="4250"/>
          <a:stretch>
            <a:fillRect/>
          </a:stretch>
        </p:blipFill>
        <p:spPr>
          <a:xfrm>
            <a:off x="5108575" y="3429000"/>
            <a:ext cx="1974850" cy="325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5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01813" y="3211326"/>
            <a:ext cx="266599" cy="31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480" y="2773045"/>
            <a:ext cx="192214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18592" r="45610" b="4239"/>
          <a:stretch>
            <a:fillRect/>
          </a:stretch>
        </p:blipFill>
        <p:spPr>
          <a:xfrm>
            <a:off x="8976360" y="2997200"/>
            <a:ext cx="2663780" cy="302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12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7960" y="2636520"/>
            <a:ext cx="4196080" cy="38722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57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44282" y="4215716"/>
            <a:ext cx="618891" cy="3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4854087"/>
            <a:ext cx="437984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454346"/>
            <a:ext cx="5265340" cy="35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6073660"/>
            <a:ext cx="3979949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2210435"/>
            <a:ext cx="3850005" cy="355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224365"/>
            <a:ext cx="7569521" cy="3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805562"/>
            <a:ext cx="2437481" cy="36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386758"/>
            <a:ext cx="6008010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8413" y="3977482"/>
            <a:ext cx="7207708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8695" y="4558665"/>
            <a:ext cx="854329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88413" y="5120820"/>
            <a:ext cx="2142317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16977" y="5682960"/>
            <a:ext cx="3618136" cy="3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2060575"/>
            <a:ext cx="2976245" cy="243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9" grpId="0" animBg="1"/>
      <p:bldP spid="21" grpId="0" bldLvl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2299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6" r="6020" b="43998"/>
          <a:stretch>
            <a:fillRect/>
          </a:stretch>
        </p:blipFill>
        <p:spPr>
          <a:xfrm>
            <a:off x="4907938" y="3412490"/>
            <a:ext cx="2376125" cy="223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2630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695689"/>
            <a:ext cx="314206" cy="30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0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1320" y="1576705"/>
            <a:ext cx="54813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177415"/>
            <a:ext cx="44532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94305"/>
            <a:ext cx="465328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40735"/>
            <a:ext cx="326136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822065"/>
            <a:ext cx="556069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503684"/>
            <a:ext cx="3208715" cy="3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59455" y="965200"/>
            <a:ext cx="333375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47440" y="3284855"/>
            <a:ext cx="317817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4" grpId="0" bldLvl="0" animBg="1"/>
      <p:bldP spid="15" grpId="0" bldLvl="0" animBg="1"/>
      <p:bldP spid="17" grpId="0" animBg="1"/>
      <p:bldP spid="2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5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862163"/>
            <a:ext cx="2313702" cy="3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320" y="3423920"/>
            <a:ext cx="31102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170" y="3976370"/>
            <a:ext cx="26092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20" y="4567150"/>
            <a:ext cx="2475566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320" y="5128895"/>
            <a:ext cx="181927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020" y="5700633"/>
            <a:ext cx="2513652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6020" y="6291187"/>
            <a:ext cx="1742418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861945"/>
            <a:ext cx="2249170" cy="220916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224020" y="3419475"/>
            <a:ext cx="181673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31540" y="3976370"/>
            <a:ext cx="173291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31765" y="3976370"/>
            <a:ext cx="173291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58770" y="5088255"/>
            <a:ext cx="316357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bldLvl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98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8" t="16142" r="6020" b="26401"/>
          <a:stretch>
            <a:fillRect/>
          </a:stretch>
        </p:blipFill>
        <p:spPr>
          <a:xfrm>
            <a:off x="4980010" y="2780665"/>
            <a:ext cx="2231980" cy="2304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 b="329"/>
          <a:stretch>
            <a:fillRect/>
          </a:stretch>
        </p:blipFill>
        <p:spPr>
          <a:xfrm>
            <a:off x="911225" y="5157470"/>
            <a:ext cx="10297160" cy="647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00600" y="5272333"/>
            <a:ext cx="628413" cy="34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1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71625"/>
            <a:ext cx="667512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035175"/>
            <a:ext cx="192341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05405"/>
            <a:ext cx="290385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03575"/>
            <a:ext cx="204152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745865"/>
            <a:ext cx="192341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568031"/>
            <a:ext cx="1875717" cy="2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260" y="2038985"/>
            <a:ext cx="193294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  <p:bldP spid="16" grpId="0" bldLvl="0" animBg="1"/>
      <p:bldP spid="17" grpId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53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55" t="9" r="6020" b="38486"/>
          <a:stretch>
            <a:fillRect/>
          </a:stretch>
        </p:blipFill>
        <p:spPr>
          <a:xfrm>
            <a:off x="9120505" y="3068955"/>
            <a:ext cx="2520270" cy="29516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10395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5365"/>
            <a:ext cx="11340000" cy="47993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1412875"/>
            <a:ext cx="563689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1917065"/>
            <a:ext cx="642112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564765"/>
            <a:ext cx="710438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3068955"/>
            <a:ext cx="563689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759200"/>
            <a:ext cx="563689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4364990"/>
            <a:ext cx="203009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23795" y="4364990"/>
            <a:ext cx="334581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3700" y="5085715"/>
            <a:ext cx="50901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5593715"/>
            <a:ext cx="39230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6237605"/>
            <a:ext cx="46723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47993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709545"/>
            <a:ext cx="2902585" cy="24276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589475"/>
            <a:ext cx="11340000" cy="12128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743" y="5637224"/>
            <a:ext cx="628413" cy="34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272235"/>
            <a:ext cx="3161108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825115"/>
            <a:ext cx="35547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406140"/>
            <a:ext cx="330136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949700"/>
            <a:ext cx="19627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530725"/>
            <a:ext cx="21583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092700"/>
            <a:ext cx="51028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655310"/>
            <a:ext cx="28543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6226941"/>
            <a:ext cx="2494609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t="39199" r="14492"/>
          <a:stretch>
            <a:fillRect/>
          </a:stretch>
        </p:blipFill>
        <p:spPr>
          <a:xfrm>
            <a:off x="8328025" y="3432810"/>
            <a:ext cx="2880315" cy="2917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3432810"/>
            <a:ext cx="2902585" cy="242760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876675" y="2762885"/>
            <a:ext cx="498157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17305" y="2825115"/>
            <a:ext cx="199263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47440" y="3358515"/>
            <a:ext cx="184785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84730" y="3927475"/>
            <a:ext cx="190119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53005" y="4510405"/>
            <a:ext cx="181991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95775" y="4506595"/>
            <a:ext cx="278638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20055" y="5061585"/>
            <a:ext cx="201549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5640" y="5635625"/>
            <a:ext cx="399288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4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93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4077335"/>
            <a:ext cx="26574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 b="-5791"/>
          <a:stretch>
            <a:fillRect/>
          </a:stretch>
        </p:blipFill>
        <p:spPr>
          <a:xfrm>
            <a:off x="360045" y="899795"/>
            <a:ext cx="8616360" cy="1017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05585"/>
            <a:ext cx="18408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73785"/>
            <a:ext cx="11340000" cy="29108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852805"/>
            <a:ext cx="2743200" cy="24955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207895" y="1484630"/>
            <a:ext cx="23723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7030" y="2060575"/>
            <a:ext cx="17729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07895" y="2060575"/>
            <a:ext cx="303911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2636520"/>
            <a:ext cx="746950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3213100"/>
            <a:ext cx="610108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767455"/>
            <a:ext cx="298513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87395" y="3789680"/>
            <a:ext cx="181419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160010" y="3789680"/>
            <a:ext cx="338899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4321810"/>
            <a:ext cx="319151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503930" y="4321810"/>
            <a:ext cx="33413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9005" y="836930"/>
            <a:ext cx="2712085" cy="2494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4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607429"/>
            <a:ext cx="276120" cy="3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5" r="71643" b="5119"/>
          <a:stretch>
            <a:fillRect/>
          </a:stretch>
        </p:blipFill>
        <p:spPr>
          <a:xfrm>
            <a:off x="4488180" y="2997200"/>
            <a:ext cx="3215640" cy="25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0" y="899795"/>
            <a:ext cx="11339830" cy="4989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852805"/>
            <a:ext cx="2743200" cy="249555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189095" y="1124585"/>
            <a:ext cx="248856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670" y="1917065"/>
            <a:ext cx="230378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783840" y="1988820"/>
            <a:ext cx="398399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2577465"/>
            <a:ext cx="371221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500755"/>
            <a:ext cx="252920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4293235"/>
            <a:ext cx="38112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146550" y="4102100"/>
            <a:ext cx="415290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121910"/>
            <a:ext cx="1058799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79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3520440"/>
            <a:ext cx="3632200" cy="213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63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t="51222" b="2109"/>
          <a:stretch>
            <a:fillRect/>
          </a:stretch>
        </p:blipFill>
        <p:spPr>
          <a:xfrm>
            <a:off x="7823835" y="836930"/>
            <a:ext cx="3731895" cy="230441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1505585"/>
            <a:ext cx="18408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895" y="1557020"/>
            <a:ext cx="306260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2132965"/>
            <a:ext cx="175831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62810" y="2132965"/>
            <a:ext cx="250063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27575" y="2132965"/>
            <a:ext cx="257492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2633345"/>
            <a:ext cx="18408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62810" y="2645410"/>
            <a:ext cx="328358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3223260"/>
            <a:ext cx="18408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62810" y="3223260"/>
            <a:ext cx="252031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663440" y="3223260"/>
            <a:ext cx="443801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3785235"/>
            <a:ext cx="35966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956685" y="3733800"/>
            <a:ext cx="35185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365625"/>
            <a:ext cx="55638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889500"/>
            <a:ext cx="18408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162810" y="4869180"/>
            <a:ext cx="594741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507990"/>
            <a:ext cx="314960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575685" y="5507990"/>
            <a:ext cx="235394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6064885"/>
            <a:ext cx="18408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200910" y="6064885"/>
            <a:ext cx="267843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922655"/>
            <a:ext cx="3632200" cy="213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5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05280"/>
            <a:ext cx="599186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t="51222" b="2109"/>
          <a:stretch>
            <a:fillRect/>
          </a:stretch>
        </p:blipFill>
        <p:spPr>
          <a:xfrm>
            <a:off x="7823835" y="836930"/>
            <a:ext cx="3731895" cy="230441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210685" y="899795"/>
            <a:ext cx="21520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362700" y="1527175"/>
            <a:ext cx="209613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2204720"/>
            <a:ext cx="196977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07895" y="2277110"/>
            <a:ext cx="506857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6395" y="3068955"/>
            <a:ext cx="167576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160905" y="3118485"/>
            <a:ext cx="51155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3629025"/>
            <a:ext cx="498983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55270" y="4149090"/>
            <a:ext cx="1096327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0040" y="5300980"/>
            <a:ext cx="17227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135505" y="5373370"/>
            <a:ext cx="48653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031990" y="5300980"/>
            <a:ext cx="17227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5902325"/>
            <a:ext cx="345186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28" grpId="0" bldLvl="0" animBg="1"/>
      <p:bldP spid="26" grpId="0" bldLvl="0" animBg="1"/>
      <p:bldP spid="27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614345"/>
            <a:ext cx="276120" cy="3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t="2131" r="37989" b="5125"/>
          <a:stretch>
            <a:fillRect/>
          </a:stretch>
        </p:blipFill>
        <p:spPr>
          <a:xfrm>
            <a:off x="5064443" y="3789045"/>
            <a:ext cx="2063115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243761"/>
            <a:ext cx="285642" cy="30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81" t="17271" r="5062" b="5119"/>
          <a:stretch>
            <a:fillRect/>
          </a:stretch>
        </p:blipFill>
        <p:spPr>
          <a:xfrm>
            <a:off x="4946015" y="3933190"/>
            <a:ext cx="2299970" cy="2630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0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595069"/>
            <a:ext cx="314206" cy="30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5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643241"/>
            <a:ext cx="304685" cy="32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0" b="4509"/>
          <a:stretch>
            <a:fillRect/>
          </a:stretch>
        </p:blipFill>
        <p:spPr>
          <a:xfrm>
            <a:off x="4704080" y="2780665"/>
            <a:ext cx="2783840" cy="339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1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242989"/>
            <a:ext cx="361813" cy="3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18490" r="46243" b="4498"/>
          <a:stretch>
            <a:fillRect/>
          </a:stretch>
        </p:blipFill>
        <p:spPr>
          <a:xfrm>
            <a:off x="4872673" y="4004945"/>
            <a:ext cx="2446655" cy="258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225472"/>
            <a:ext cx="304685" cy="30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1" t="16452" r="11950" b="4504"/>
          <a:stretch>
            <a:fillRect/>
          </a:stretch>
        </p:blipFill>
        <p:spPr>
          <a:xfrm>
            <a:off x="4597083" y="3860800"/>
            <a:ext cx="2997835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2024-09-29T06:13:39Z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