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42" r:id="rId4"/>
    <p:sldId id="341" r:id="rId5"/>
    <p:sldId id="339" r:id="rId6"/>
    <p:sldId id="338" r:id="rId7"/>
    <p:sldId id="337" r:id="rId8"/>
    <p:sldId id="336" r:id="rId9"/>
    <p:sldId id="334" r:id="rId10"/>
    <p:sldId id="333" r:id="rId11"/>
    <p:sldId id="332" r:id="rId12"/>
    <p:sldId id="331" r:id="rId13"/>
    <p:sldId id="329" r:id="rId14"/>
    <p:sldId id="328" r:id="rId15"/>
    <p:sldId id="327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3195419"/>
            <a:ext cx="11340000" cy="4671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00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2708910"/>
            <a:ext cx="3803015" cy="37439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91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3357245"/>
            <a:ext cx="3224530" cy="31743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92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36090"/>
            <a:ext cx="592328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533650"/>
            <a:ext cx="8096885" cy="11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8" r="57671"/>
          <a:stretch>
            <a:fillRect/>
          </a:stretch>
        </p:blipFill>
        <p:spPr>
          <a:xfrm>
            <a:off x="8636000" y="847725"/>
            <a:ext cx="3418840" cy="34886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560" y="899795"/>
            <a:ext cx="3445510" cy="3392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23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2308" y="3434715"/>
            <a:ext cx="3207385" cy="323278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78" y="692785"/>
            <a:ext cx="10951845" cy="39414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3860800"/>
            <a:ext cx="2718435" cy="27400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8100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766702"/>
            <a:ext cx="5855667" cy="4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 b="1823"/>
          <a:stretch>
            <a:fillRect/>
          </a:stretch>
        </p:blipFill>
        <p:spPr>
          <a:xfrm>
            <a:off x="4320540" y="2386965"/>
            <a:ext cx="3568065" cy="40144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020" y="2565400"/>
            <a:ext cx="3809365" cy="3868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13" y="764540"/>
            <a:ext cx="10620375" cy="4079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70" y="4077335"/>
            <a:ext cx="2985135" cy="26003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85" y="756285"/>
            <a:ext cx="10476230" cy="39103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515" y="4077335"/>
            <a:ext cx="2990850" cy="26054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20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700530"/>
            <a:ext cx="660019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/>
          <a:stretch>
            <a:fillRect/>
          </a:stretch>
        </p:blipFill>
        <p:spPr>
          <a:xfrm>
            <a:off x="4032885" y="2411730"/>
            <a:ext cx="4224065" cy="4114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975" y="2636520"/>
            <a:ext cx="4298315" cy="3744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05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3717290"/>
            <a:ext cx="2959100" cy="29635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62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1585" y="2637155"/>
            <a:ext cx="3325495" cy="33305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9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6450" y="3573145"/>
            <a:ext cx="2959100" cy="29635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203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772920"/>
            <a:ext cx="657860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0" r="61479" b="2542"/>
          <a:stretch>
            <a:fillRect/>
          </a:stretch>
        </p:blipFill>
        <p:spPr>
          <a:xfrm>
            <a:off x="4154805" y="2564765"/>
            <a:ext cx="3906520" cy="39287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4805" y="2564765"/>
            <a:ext cx="3882390" cy="3888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043" y="756285"/>
            <a:ext cx="10749915" cy="32994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1705" y="4004945"/>
            <a:ext cx="2688590" cy="26460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2024-09-28T08:58:04Z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