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60" r:id="rId4"/>
    <p:sldId id="359" r:id="rId5"/>
    <p:sldId id="357" r:id="rId6"/>
    <p:sldId id="354" r:id="rId7"/>
    <p:sldId id="353" r:id="rId8"/>
    <p:sldId id="352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1" r:id="rId18"/>
    <p:sldId id="340" r:id="rId19"/>
    <p:sldId id="338" r:id="rId20"/>
    <p:sldId id="337" r:id="rId21"/>
    <p:sldId id="334" r:id="rId22"/>
    <p:sldId id="333" r:id="rId23"/>
    <p:sldId id="332" r:id="rId24"/>
    <p:sldId id="330" r:id="rId25"/>
    <p:sldId id="328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00" y="3195698"/>
            <a:ext cx="11340000" cy="4666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14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3500755"/>
            <a:ext cx="3069590" cy="31610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208" y="899795"/>
            <a:ext cx="10141585" cy="37452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6225" y="3861435"/>
            <a:ext cx="2741930" cy="282321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176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654300"/>
            <a:ext cx="4992370" cy="174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899795"/>
            <a:ext cx="5220970" cy="5376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1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50110" y="5526405"/>
            <a:ext cx="538353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17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4290727"/>
            <a:ext cx="371335" cy="40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899795"/>
            <a:ext cx="9250045" cy="4291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72805" y="3213100"/>
            <a:ext cx="48323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7" r="56919" b="4130"/>
          <a:stretch>
            <a:fillRect/>
          </a:stretch>
        </p:blipFill>
        <p:spPr>
          <a:xfrm>
            <a:off x="9264650" y="1052830"/>
            <a:ext cx="2773045" cy="3168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" y="899795"/>
            <a:ext cx="9129395" cy="4262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9515" y="4580890"/>
            <a:ext cx="180911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61" t="7517" r="11653" b="5353"/>
          <a:stretch>
            <a:fillRect/>
          </a:stretch>
        </p:blipFill>
        <p:spPr>
          <a:xfrm>
            <a:off x="9274175" y="1052830"/>
            <a:ext cx="2653030" cy="2943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98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24886" y="3809395"/>
            <a:ext cx="1618640" cy="438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51" r="15124" b="8894"/>
          <a:stretch>
            <a:fillRect/>
          </a:stretch>
        </p:blipFill>
        <p:spPr>
          <a:xfrm>
            <a:off x="2279650" y="4437380"/>
            <a:ext cx="7617460" cy="2223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129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7370" y="3429000"/>
            <a:ext cx="3131820" cy="31115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1117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7430" y="3429000"/>
            <a:ext cx="3122930" cy="31032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2709115"/>
            <a:ext cx="11340000" cy="155503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200" y="900000"/>
            <a:ext cx="979616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07346" y="4776336"/>
            <a:ext cx="320781" cy="34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1852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750060"/>
            <a:ext cx="638492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628900"/>
            <a:ext cx="855472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1" r="59575" b="3975"/>
          <a:stretch>
            <a:fillRect/>
          </a:stretch>
        </p:blipFill>
        <p:spPr>
          <a:xfrm>
            <a:off x="4366260" y="3357245"/>
            <a:ext cx="3459480" cy="33153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4020" y="3357245"/>
            <a:ext cx="3417570" cy="3395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865" y="899795"/>
            <a:ext cx="10288270" cy="29184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9313" y="3789045"/>
            <a:ext cx="2873375" cy="2866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6731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80870"/>
            <a:ext cx="11340000" cy="17234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942590"/>
            <a:ext cx="5379720" cy="156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1900" y="1988820"/>
            <a:ext cx="4010025" cy="4200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8390" y="1988820"/>
            <a:ext cx="4234180" cy="445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39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115310" y="2796540"/>
            <a:ext cx="316674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6135" y="2637155"/>
            <a:ext cx="3667760" cy="384175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532"/>
          <a:stretch>
            <a:fillRect/>
          </a:stretch>
        </p:blipFill>
        <p:spPr>
          <a:xfrm>
            <a:off x="335280" y="3717290"/>
            <a:ext cx="4248830" cy="166179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35280" y="3717290"/>
            <a:ext cx="439547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1135" y="4638040"/>
            <a:ext cx="479552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079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64425" y="2637155"/>
            <a:ext cx="3667760" cy="38417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49" b="36467"/>
          <a:stretch>
            <a:fillRect/>
          </a:stretch>
        </p:blipFill>
        <p:spPr>
          <a:xfrm>
            <a:off x="360045" y="3717290"/>
            <a:ext cx="5040675" cy="15834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17" r="36499"/>
          <a:stretch>
            <a:fillRect/>
          </a:stretch>
        </p:blipFill>
        <p:spPr>
          <a:xfrm>
            <a:off x="360045" y="5444920"/>
            <a:ext cx="7200945" cy="76474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91135" y="3860800"/>
            <a:ext cx="522605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4625" y="4580890"/>
            <a:ext cx="522605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1135" y="5445125"/>
            <a:ext cx="741870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6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812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60045" y="1859280"/>
            <a:ext cx="535368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2807970"/>
            <a:ext cx="438213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601720"/>
            <a:ext cx="7574915" cy="104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4515" y="908685"/>
            <a:ext cx="3667760" cy="384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1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84835"/>
            <a:ext cx="11340000" cy="3278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8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2882466"/>
            <a:ext cx="342770" cy="390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8" r="65292" b="7598"/>
          <a:stretch>
            <a:fillRect/>
          </a:stretch>
        </p:blipFill>
        <p:spPr>
          <a:xfrm>
            <a:off x="9264650" y="3644900"/>
            <a:ext cx="2705735" cy="2524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24700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768810"/>
            <a:ext cx="428463" cy="40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7" r="53225" b="3634"/>
          <a:stretch>
            <a:fillRect/>
          </a:stretch>
        </p:blipFill>
        <p:spPr>
          <a:xfrm>
            <a:off x="3875405" y="2493645"/>
            <a:ext cx="4440555" cy="349631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6080330"/>
            <a:ext cx="11340000" cy="7073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23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82166" y="2872516"/>
            <a:ext cx="1332997" cy="428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6" t="5045" r="24650" b="5986"/>
          <a:stretch>
            <a:fillRect/>
          </a:stretch>
        </p:blipFill>
        <p:spPr>
          <a:xfrm>
            <a:off x="9120505" y="2637155"/>
            <a:ext cx="2663190" cy="340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3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15667" y="3872426"/>
            <a:ext cx="742670" cy="39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10680" y="3739048"/>
            <a:ext cx="2923073" cy="45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1838" y="3777156"/>
            <a:ext cx="314206" cy="39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148" y="828040"/>
            <a:ext cx="10339705" cy="16884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2708910"/>
            <a:ext cx="10339705" cy="22364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460" y="4221480"/>
            <a:ext cx="2483485" cy="248793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077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9230" y="3573145"/>
            <a:ext cx="3136265" cy="31419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249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45" y="2539365"/>
            <a:ext cx="6202045" cy="154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899795"/>
            <a:ext cx="4375150" cy="4384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2024-09-29T06:40:47Z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