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3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885" y="3138170"/>
            <a:ext cx="692023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149059"/>
            <a:ext cx="371335" cy="40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872516"/>
            <a:ext cx="323727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2" r="54496" b="7512"/>
          <a:stretch>
            <a:fillRect/>
          </a:stretch>
        </p:blipFill>
        <p:spPr>
          <a:xfrm>
            <a:off x="4074795" y="3429000"/>
            <a:ext cx="4027805" cy="314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2893624"/>
            <a:ext cx="2075667" cy="45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7" y="3141635"/>
            <a:ext cx="371335" cy="5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4256" y="2855468"/>
            <a:ext cx="4265591" cy="5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8149" r="20842" b="5904"/>
          <a:stretch>
            <a:fillRect/>
          </a:stretch>
        </p:blipFill>
        <p:spPr>
          <a:xfrm>
            <a:off x="9192260" y="3573145"/>
            <a:ext cx="2366010" cy="319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0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5658863"/>
            <a:ext cx="1694811" cy="4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5658863"/>
            <a:ext cx="1732896" cy="4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429000"/>
            <a:ext cx="3636010" cy="326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5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1986093"/>
            <a:ext cx="1704332" cy="4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350" y="1986093"/>
            <a:ext cx="1647204" cy="4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1360" y="3062660"/>
            <a:ext cx="790277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712" y="3072187"/>
            <a:ext cx="828362" cy="3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3727" y="4005847"/>
            <a:ext cx="790277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3602" y="4005847"/>
            <a:ext cx="790277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2080" y="836930"/>
            <a:ext cx="3505835" cy="164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3933190"/>
            <a:ext cx="2974975" cy="267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283065" cy="5652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415" y="5229225"/>
            <a:ext cx="7575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7" r="58304" b="7992"/>
          <a:stretch>
            <a:fillRect/>
          </a:stretch>
        </p:blipFill>
        <p:spPr>
          <a:xfrm>
            <a:off x="9264650" y="3110865"/>
            <a:ext cx="2736215" cy="24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9404350" cy="3724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680" y="3284855"/>
            <a:ext cx="4660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17392" r="9413" b="7992"/>
          <a:stretch>
            <a:fillRect/>
          </a:stretch>
        </p:blipFill>
        <p:spPr>
          <a:xfrm>
            <a:off x="8831580" y="3933190"/>
            <a:ext cx="3043555" cy="251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7135"/>
            <a:ext cx="97158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1224" y="6101196"/>
            <a:ext cx="579199" cy="47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4725035"/>
            <a:ext cx="94996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4077335"/>
            <a:ext cx="410527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51855" y="871855"/>
            <a:ext cx="5405755" cy="224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3789045"/>
            <a:ext cx="864171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5295" y="4874260"/>
            <a:ext cx="584327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1945" y="899795"/>
            <a:ext cx="410527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9457055" cy="513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070" y="4725035"/>
            <a:ext cx="4610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00" r="70371" b="8622"/>
          <a:stretch>
            <a:fillRect/>
          </a:stretch>
        </p:blipFill>
        <p:spPr>
          <a:xfrm>
            <a:off x="9696450" y="3068955"/>
            <a:ext cx="2272030" cy="243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720000" cy="5293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4670"/>
            <a:ext cx="9720000" cy="53700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836930"/>
            <a:ext cx="3576320" cy="22739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1434465"/>
            <a:ext cx="48844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19700" y="1484630"/>
            <a:ext cx="37109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2204720"/>
            <a:ext cx="343027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91585" y="2270760"/>
            <a:ext cx="450723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7175" y="2997200"/>
            <a:ext cx="220281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7305" y="3003550"/>
            <a:ext cx="537591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3736340"/>
            <a:ext cx="25412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4645" y="4580890"/>
            <a:ext cx="67640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4645" y="5445125"/>
            <a:ext cx="246761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01950" y="5445125"/>
            <a:ext cx="220281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625" y="6309360"/>
            <a:ext cx="317246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88" y="828040"/>
            <a:ext cx="10664825" cy="4751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9690" y="4725670"/>
            <a:ext cx="3559810" cy="206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4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854450"/>
            <a:ext cx="4922520" cy="137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608425"/>
            <a:ext cx="2618387" cy="4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2270" y="3429000"/>
            <a:ext cx="5495290" cy="32035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270" y="3395980"/>
            <a:ext cx="5523865" cy="3236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41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1772920"/>
            <a:ext cx="25158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8615" y="765175"/>
            <a:ext cx="219138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990" y="621030"/>
            <a:ext cx="3562985" cy="2077085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263525" y="2564765"/>
            <a:ext cx="432943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728210" y="2637155"/>
            <a:ext cx="53352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3428365"/>
            <a:ext cx="960056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4364990"/>
            <a:ext cx="40265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417695" y="4364990"/>
            <a:ext cx="39681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35280" y="5229225"/>
            <a:ext cx="245745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792730" y="5229225"/>
            <a:ext cx="55130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63525" y="6021705"/>
            <a:ext cx="262318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702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56230" y="988060"/>
            <a:ext cx="282956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1772920"/>
            <a:ext cx="251396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071773"/>
            <a:ext cx="2437481" cy="35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2890" y="3834130"/>
            <a:ext cx="82753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824730"/>
            <a:ext cx="58007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667375"/>
            <a:ext cx="60191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9735" y="4509135"/>
            <a:ext cx="3562985" cy="207708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2856230" y="1828165"/>
            <a:ext cx="719518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40145" y="4769485"/>
            <a:ext cx="221932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23" grpId="0" animBg="1"/>
      <p:bldP spid="24" grpId="0" bldLvl="0" animBg="1"/>
      <p:bldP spid="31" grpId="0" bldLvl="0" animBg="1"/>
      <p:bldP spid="32" grpId="0" bldLvl="0" animBg="1"/>
      <p:bldP spid="39" grpId="0" bldLvl="0" animBg="1"/>
      <p:bldP spid="4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9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135" y="2421255"/>
            <a:ext cx="5213350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900045"/>
            <a:ext cx="6274609" cy="3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723765"/>
            <a:ext cx="450088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3745" y="765175"/>
            <a:ext cx="4120515" cy="240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3748106"/>
            <a:ext cx="799798" cy="4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471" y="3748106"/>
            <a:ext cx="1342518" cy="4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6373" r="25921" b="8622"/>
          <a:stretch>
            <a:fillRect/>
          </a:stretch>
        </p:blipFill>
        <p:spPr>
          <a:xfrm>
            <a:off x="9912350" y="3933190"/>
            <a:ext cx="1998345" cy="26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8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3968823"/>
            <a:ext cx="790278" cy="4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0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3573145"/>
            <a:ext cx="8286750" cy="29813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731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4" r="70371" b="10157"/>
          <a:stretch>
            <a:fillRect/>
          </a:stretch>
        </p:blipFill>
        <p:spPr>
          <a:xfrm>
            <a:off x="4416108" y="2710180"/>
            <a:ext cx="3359785" cy="35282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8345" r="11950" b="10157"/>
          <a:stretch>
            <a:fillRect/>
          </a:stretch>
        </p:blipFill>
        <p:spPr>
          <a:xfrm>
            <a:off x="3791608" y="2997200"/>
            <a:ext cx="4608785" cy="36006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41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81200"/>
            <a:ext cx="824420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4" r="70371" b="10157"/>
          <a:stretch>
            <a:fillRect/>
          </a:stretch>
        </p:blipFill>
        <p:spPr>
          <a:xfrm>
            <a:off x="4416108" y="2780665"/>
            <a:ext cx="3359785" cy="352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51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44110" y="966470"/>
            <a:ext cx="265112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1834515"/>
            <a:ext cx="534225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693035"/>
            <a:ext cx="248602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36950"/>
            <a:ext cx="408495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39920" y="3477895"/>
            <a:ext cx="547370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8345" r="11950" b="10157"/>
          <a:stretch>
            <a:fillRect/>
          </a:stretch>
        </p:blipFill>
        <p:spPr>
          <a:xfrm>
            <a:off x="8472170" y="836930"/>
            <a:ext cx="3381375" cy="264160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60045" y="4332605"/>
            <a:ext cx="631507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855595" y="2694940"/>
            <a:ext cx="427863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5" grpId="0" bldLvl="0" animBg="1"/>
      <p:bldP spid="26" grpId="0" bldLvl="0" animBg="1"/>
      <p:bldP spid="30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2024-09-28T03:40:51Z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